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32" r:id="rId1"/>
  </p:sldMasterIdLst>
  <p:handoutMasterIdLst>
    <p:handoutMasterId r:id="rId30"/>
  </p:handoutMasterIdLst>
  <p:sldIdLst>
    <p:sldId id="256" r:id="rId2"/>
    <p:sldId id="257" r:id="rId3"/>
    <p:sldId id="258" r:id="rId4"/>
    <p:sldId id="262" r:id="rId5"/>
    <p:sldId id="259" r:id="rId6"/>
    <p:sldId id="260" r:id="rId7"/>
    <p:sldId id="283" r:id="rId8"/>
    <p:sldId id="264" r:id="rId9"/>
    <p:sldId id="273" r:id="rId10"/>
    <p:sldId id="290" r:id="rId11"/>
    <p:sldId id="301" r:id="rId12"/>
    <p:sldId id="274" r:id="rId13"/>
    <p:sldId id="276" r:id="rId14"/>
    <p:sldId id="288" r:id="rId15"/>
    <p:sldId id="292" r:id="rId16"/>
    <p:sldId id="293" r:id="rId17"/>
    <p:sldId id="294" r:id="rId18"/>
    <p:sldId id="287" r:id="rId19"/>
    <p:sldId id="297" r:id="rId20"/>
    <p:sldId id="265" r:id="rId21"/>
    <p:sldId id="266" r:id="rId22"/>
    <p:sldId id="284" r:id="rId23"/>
    <p:sldId id="268" r:id="rId24"/>
    <p:sldId id="269" r:id="rId25"/>
    <p:sldId id="285" r:id="rId26"/>
    <p:sldId id="272" r:id="rId27"/>
    <p:sldId id="271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2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12"/>
    </p:cViewPr>
  </p:sorterViewPr>
  <p:notesViewPr>
    <p:cSldViewPr snapToGrid="0">
      <p:cViewPr varScale="1">
        <p:scale>
          <a:sx n="52" d="100"/>
          <a:sy n="52" d="100"/>
        </p:scale>
        <p:origin x="18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FBAC8-CF98-4AE4-8804-5974A9FCAD0E}" type="doc">
      <dgm:prSet loTypeId="urn:microsoft.com/office/officeart/2009/3/layout/Pie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D078D-B0C8-49B6-8F6E-0480730FFE5F}">
      <dgm:prSet phldrT="[Text]" custT="1"/>
      <dgm:spPr>
        <a:solidFill>
          <a:schemeClr val="accent4">
            <a:lumMod val="60000"/>
            <a:lumOff val="40000"/>
          </a:schemeClr>
        </a:solidFill>
        <a:effectLst/>
      </dgm:spPr>
      <dgm:t>
        <a:bodyPr/>
        <a:lstStyle/>
        <a:p>
          <a:pPr algn="ctr"/>
          <a:r>
            <a:rPr lang="en-US" sz="4400" i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+mj-ea"/>
              <a:cs typeface="+mj-cs"/>
            </a:rPr>
            <a:t>8 BIT</a:t>
          </a:r>
          <a:endParaRPr lang="en-US" sz="4400" i="1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DA42F7CA-FABB-43D2-845B-694C282AEBD2}" type="parTrans" cxnId="{A7A1775E-D9A7-44C3-B901-8F74063FAB6E}">
      <dgm:prSet/>
      <dgm:spPr/>
      <dgm:t>
        <a:bodyPr/>
        <a:lstStyle/>
        <a:p>
          <a:endParaRPr lang="en-US"/>
        </a:p>
      </dgm:t>
    </dgm:pt>
    <dgm:pt modelId="{919F73CD-E249-4872-A7F9-D1FCC4B067C1}" type="sibTrans" cxnId="{A7A1775E-D9A7-44C3-B901-8F74063FAB6E}">
      <dgm:prSet/>
      <dgm:spPr/>
      <dgm:t>
        <a:bodyPr/>
        <a:lstStyle/>
        <a:p>
          <a:endParaRPr lang="en-US"/>
        </a:p>
      </dgm:t>
    </dgm:pt>
    <dgm:pt modelId="{ABCD4174-77CB-4940-90F3-BBF442A29C8E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8051 (AT89C51)</a:t>
          </a:r>
          <a:endParaRPr lang="en-US" sz="2000" dirty="0"/>
        </a:p>
      </dgm:t>
    </dgm:pt>
    <dgm:pt modelId="{77D27872-F526-4FFC-AE68-6C10084E0180}" type="parTrans" cxnId="{21F9DEC0-E062-4631-BC36-7CBBED6CA9D4}">
      <dgm:prSet/>
      <dgm:spPr/>
      <dgm:t>
        <a:bodyPr/>
        <a:lstStyle/>
        <a:p>
          <a:endParaRPr lang="en-US"/>
        </a:p>
      </dgm:t>
    </dgm:pt>
    <dgm:pt modelId="{09645B95-5096-4F7B-9DC2-BD9B8952092A}" type="sibTrans" cxnId="{21F9DEC0-E062-4631-BC36-7CBBED6CA9D4}">
      <dgm:prSet/>
      <dgm:spPr/>
      <dgm:t>
        <a:bodyPr/>
        <a:lstStyle/>
        <a:p>
          <a:endParaRPr lang="en-US"/>
        </a:p>
      </dgm:t>
    </dgm:pt>
    <dgm:pt modelId="{914B8113-DF31-4BD1-BBAC-D142D0E2B5AB}">
      <dgm:prSet phldrT="[Text]"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PIC24F</a:t>
          </a:r>
          <a:endParaRPr lang="en-US" sz="2000" dirty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77EFA81B-E8A1-49AE-8578-5722003AE046}" type="parTrans" cxnId="{81C59F13-071D-4815-98F2-738A5A6B7D57}">
      <dgm:prSet/>
      <dgm:spPr/>
      <dgm:t>
        <a:bodyPr/>
        <a:lstStyle/>
        <a:p>
          <a:endParaRPr lang="en-US"/>
        </a:p>
      </dgm:t>
    </dgm:pt>
    <dgm:pt modelId="{F40B3FAC-135E-4682-A38E-1FF8ABAABCBD}" type="sibTrans" cxnId="{81C59F13-071D-4815-98F2-738A5A6B7D57}">
      <dgm:prSet/>
      <dgm:spPr/>
      <dgm:t>
        <a:bodyPr/>
        <a:lstStyle/>
        <a:p>
          <a:endParaRPr lang="en-US"/>
        </a:p>
      </dgm:t>
    </dgm:pt>
    <dgm:pt modelId="{E15A0370-ACF3-4CE1-8E3C-A29467D1B12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4400" i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+mj-ea"/>
              <a:cs typeface="+mj-cs"/>
            </a:rPr>
            <a:t>32 BIT</a:t>
          </a:r>
          <a:endParaRPr lang="en-US" sz="4400" i="1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75000"/>
              </a:schemeClr>
            </a:solidFill>
            <a:effectLst/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782BC5FA-6D20-4FF9-B569-9E9F0279D9B8}" type="parTrans" cxnId="{5E775904-FBFC-4A9B-A2A1-BA7C8C9B05AD}">
      <dgm:prSet/>
      <dgm:spPr/>
      <dgm:t>
        <a:bodyPr/>
        <a:lstStyle/>
        <a:p>
          <a:endParaRPr lang="en-US"/>
        </a:p>
      </dgm:t>
    </dgm:pt>
    <dgm:pt modelId="{EB721B5F-0040-470E-A6CC-61090BC6669A}" type="sibTrans" cxnId="{5E775904-FBFC-4A9B-A2A1-BA7C8C9B05AD}">
      <dgm:prSet/>
      <dgm:spPr/>
      <dgm:t>
        <a:bodyPr/>
        <a:lstStyle/>
        <a:p>
          <a:endParaRPr lang="en-US"/>
        </a:p>
      </dgm:t>
    </dgm:pt>
    <dgm:pt modelId="{DE433A3F-9AB3-4363-BC75-26EABE0E7FC3}">
      <dgm:prSet phldrT="[Text]"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ARM7 – LPC2148</a:t>
          </a:r>
        </a:p>
      </dgm:t>
    </dgm:pt>
    <dgm:pt modelId="{3F0624F4-7D9B-4C4E-94A6-640B147DE558}" type="parTrans" cxnId="{0DF4608A-74BE-4A08-B763-E2AE479BD3E3}">
      <dgm:prSet/>
      <dgm:spPr/>
      <dgm:t>
        <a:bodyPr/>
        <a:lstStyle/>
        <a:p>
          <a:endParaRPr lang="en-US"/>
        </a:p>
      </dgm:t>
    </dgm:pt>
    <dgm:pt modelId="{ABBCEA89-D8DA-4A24-8BDD-31BBA80FFF4C}" type="sibTrans" cxnId="{0DF4608A-74BE-4A08-B763-E2AE479BD3E3}">
      <dgm:prSet/>
      <dgm:spPr/>
      <dgm:t>
        <a:bodyPr/>
        <a:lstStyle/>
        <a:p>
          <a:endParaRPr lang="en-US"/>
        </a:p>
      </dgm:t>
    </dgm:pt>
    <dgm:pt modelId="{12816A6F-7CD2-49EA-B579-7675D80EDB06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388725AF-4A02-4607-95F3-7F3674F7B00C}" type="parTrans" cxnId="{E3F0704C-1DA6-49A9-868E-191CD685AE3C}">
      <dgm:prSet/>
      <dgm:spPr/>
      <dgm:t>
        <a:bodyPr/>
        <a:lstStyle/>
        <a:p>
          <a:endParaRPr lang="en-US"/>
        </a:p>
      </dgm:t>
    </dgm:pt>
    <dgm:pt modelId="{1E3CAB73-C85F-46F2-876C-F3BA876D3B4E}" type="sibTrans" cxnId="{E3F0704C-1DA6-49A9-868E-191CD685AE3C}">
      <dgm:prSet/>
      <dgm:spPr/>
      <dgm:t>
        <a:bodyPr/>
        <a:lstStyle/>
        <a:p>
          <a:endParaRPr lang="en-US"/>
        </a:p>
      </dgm:t>
    </dgm:pt>
    <dgm:pt modelId="{14BCD408-3FFB-47ED-A37A-4037712509F1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PIC16F</a:t>
          </a:r>
        </a:p>
      </dgm:t>
    </dgm:pt>
    <dgm:pt modelId="{79E7CC88-851C-4ED7-896F-D4435E5B2265}" type="parTrans" cxnId="{BC8FF33E-D5CF-4DAC-9CF8-C4A30CC3FF8B}">
      <dgm:prSet/>
      <dgm:spPr/>
      <dgm:t>
        <a:bodyPr/>
        <a:lstStyle/>
        <a:p>
          <a:endParaRPr lang="en-US"/>
        </a:p>
      </dgm:t>
    </dgm:pt>
    <dgm:pt modelId="{D80F8D6D-EA6E-4E73-A662-9E9F7F3D1724}" type="sibTrans" cxnId="{BC8FF33E-D5CF-4DAC-9CF8-C4A30CC3FF8B}">
      <dgm:prSet/>
      <dgm:spPr/>
      <dgm:t>
        <a:bodyPr/>
        <a:lstStyle/>
        <a:p>
          <a:endParaRPr lang="en-US"/>
        </a:p>
      </dgm:t>
    </dgm:pt>
    <dgm:pt modelId="{26860F26-13DA-45EE-85BF-34CE066DD027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039B8EF1-10F2-4F5F-BDD4-FBF07495AB01}" type="parTrans" cxnId="{6B17FC78-C6A3-4E67-98F8-47B66BECEB9E}">
      <dgm:prSet/>
      <dgm:spPr/>
      <dgm:t>
        <a:bodyPr/>
        <a:lstStyle/>
        <a:p>
          <a:endParaRPr lang="en-US"/>
        </a:p>
      </dgm:t>
    </dgm:pt>
    <dgm:pt modelId="{4A78D379-AB76-43E9-B8C4-6932782131DE}" type="sibTrans" cxnId="{6B17FC78-C6A3-4E67-98F8-47B66BECEB9E}">
      <dgm:prSet/>
      <dgm:spPr/>
      <dgm:t>
        <a:bodyPr/>
        <a:lstStyle/>
        <a:p>
          <a:endParaRPr lang="en-US"/>
        </a:p>
      </dgm:t>
    </dgm:pt>
    <dgm:pt modelId="{4F801BBF-C029-4267-9E4E-E3011ACFFD89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</a:rPr>
            <a:t>PIC18F</a:t>
          </a:r>
        </a:p>
        <a:p>
          <a:pPr algn="ctr"/>
          <a:endParaRPr lang="en-US" sz="2000" dirty="0" smtClean="0">
            <a:latin typeface="Lucida Calligraphy" panose="03010101010101010101" pitchFamily="66" charset="0"/>
          </a:endParaRPr>
        </a:p>
      </dgm:t>
    </dgm:pt>
    <dgm:pt modelId="{42A5D473-AFA7-49AF-A272-F10FCC65246F}" type="parTrans" cxnId="{9AE05427-E701-4816-9EB5-FC0BA4D8628B}">
      <dgm:prSet/>
      <dgm:spPr/>
      <dgm:t>
        <a:bodyPr/>
        <a:lstStyle/>
        <a:p>
          <a:endParaRPr lang="en-US"/>
        </a:p>
      </dgm:t>
    </dgm:pt>
    <dgm:pt modelId="{BFF34F2D-7052-4FAB-94FB-461675BD2F89}" type="sibTrans" cxnId="{9AE05427-E701-4816-9EB5-FC0BA4D8628B}">
      <dgm:prSet/>
      <dgm:spPr/>
      <dgm:t>
        <a:bodyPr/>
        <a:lstStyle/>
        <a:p>
          <a:endParaRPr lang="en-US"/>
        </a:p>
      </dgm:t>
    </dgm:pt>
    <dgm:pt modelId="{4AC2465C-4988-4FDE-B673-FE83BEC169C5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</a:rPr>
            <a:t>Atmega32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4CDBDEC1-9753-412D-8DDC-12FD01365E58}" type="parTrans" cxnId="{A111CC49-73C6-4EF3-88DE-83397DF6F86C}">
      <dgm:prSet/>
      <dgm:spPr/>
      <dgm:t>
        <a:bodyPr/>
        <a:lstStyle/>
        <a:p>
          <a:endParaRPr lang="en-US"/>
        </a:p>
      </dgm:t>
    </dgm:pt>
    <dgm:pt modelId="{67C1ABD6-8B72-40DB-9EF7-0CB5F14BBFB4}" type="sibTrans" cxnId="{A111CC49-73C6-4EF3-88DE-83397DF6F86C}">
      <dgm:prSet/>
      <dgm:spPr/>
      <dgm:t>
        <a:bodyPr/>
        <a:lstStyle/>
        <a:p>
          <a:endParaRPr lang="en-US"/>
        </a:p>
      </dgm:t>
    </dgm:pt>
    <dgm:pt modelId="{0EBE257F-9C83-4B1C-9EA5-691AA1BC58A9}">
      <dgm:prSet custT="1"/>
      <dgm:spPr/>
      <dgm:t>
        <a:bodyPr/>
        <a:lstStyle/>
        <a:p>
          <a:pPr algn="ctr"/>
          <a:endParaRPr lang="en-US" sz="2000" dirty="0">
            <a:latin typeface="Lucida Calligraphy" panose="03010101010101010101" pitchFamily="66" charset="0"/>
          </a:endParaRPr>
        </a:p>
      </dgm:t>
    </dgm:pt>
    <dgm:pt modelId="{347CAF97-A7C5-4AFB-BFEC-41C54DBB1D46}" type="parTrans" cxnId="{0C34FD86-81BE-46EA-99AB-25E7006603C4}">
      <dgm:prSet/>
      <dgm:spPr/>
      <dgm:t>
        <a:bodyPr/>
        <a:lstStyle/>
        <a:p>
          <a:endParaRPr lang="en-US"/>
        </a:p>
      </dgm:t>
    </dgm:pt>
    <dgm:pt modelId="{7DCD6032-94B1-4E2B-A866-EF55A8EFE952}" type="sibTrans" cxnId="{0C34FD86-81BE-46EA-99AB-25E7006603C4}">
      <dgm:prSet/>
      <dgm:spPr/>
      <dgm:t>
        <a:bodyPr/>
        <a:lstStyle/>
        <a:p>
          <a:endParaRPr lang="en-US"/>
        </a:p>
      </dgm:t>
    </dgm:pt>
    <dgm:pt modelId="{7A7B78F3-1E86-40BA-B81A-8345A7D8711C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51AF68BB-D88C-4E14-B87D-D30FC38E6B8A}" type="parTrans" cxnId="{44682814-E7D8-4B31-A628-51ED3836EF8D}">
      <dgm:prSet/>
      <dgm:spPr/>
      <dgm:t>
        <a:bodyPr/>
        <a:lstStyle/>
        <a:p>
          <a:endParaRPr lang="en-US"/>
        </a:p>
      </dgm:t>
    </dgm:pt>
    <dgm:pt modelId="{D4054435-EBAB-4ABC-985C-856DA81DFEBA}" type="sibTrans" cxnId="{44682814-E7D8-4B31-A628-51ED3836EF8D}">
      <dgm:prSet/>
      <dgm:spPr/>
      <dgm:t>
        <a:bodyPr/>
        <a:lstStyle/>
        <a:p>
          <a:endParaRPr lang="en-US"/>
        </a:p>
      </dgm:t>
    </dgm:pt>
    <dgm:pt modelId="{E55916CC-0F3A-46DF-B5B7-DC8D53C1D4AE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CFFCCA12-19E0-4034-8905-E454C81CDD75}" type="parTrans" cxnId="{DF5F523C-F1FF-4234-96C7-B403D2B80378}">
      <dgm:prSet/>
      <dgm:spPr/>
      <dgm:t>
        <a:bodyPr/>
        <a:lstStyle/>
        <a:p>
          <a:endParaRPr lang="en-US"/>
        </a:p>
      </dgm:t>
    </dgm:pt>
    <dgm:pt modelId="{D09DA45E-FA8F-49F2-8D3A-F5DB609575CA}" type="sibTrans" cxnId="{DF5F523C-F1FF-4234-96C7-B403D2B80378}">
      <dgm:prSet/>
      <dgm:spPr/>
      <dgm:t>
        <a:bodyPr/>
        <a:lstStyle/>
        <a:p>
          <a:endParaRPr lang="en-US"/>
        </a:p>
      </dgm:t>
    </dgm:pt>
    <dgm:pt modelId="{A7E4A339-E4BE-47A1-88D8-87B47FAB4FE4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ARM9 – S3C2440</a:t>
          </a:r>
        </a:p>
      </dgm:t>
    </dgm:pt>
    <dgm:pt modelId="{61D64728-E6D0-4715-8E4C-61254C9E5343}" type="parTrans" cxnId="{512DE0DD-996B-4DC9-B06B-23183BD7B49C}">
      <dgm:prSet/>
      <dgm:spPr/>
      <dgm:t>
        <a:bodyPr/>
        <a:lstStyle/>
        <a:p>
          <a:endParaRPr lang="en-US"/>
        </a:p>
      </dgm:t>
    </dgm:pt>
    <dgm:pt modelId="{914B1D5B-121D-43CA-A061-CD2D4FF0D5B5}" type="sibTrans" cxnId="{512DE0DD-996B-4DC9-B06B-23183BD7B49C}">
      <dgm:prSet/>
      <dgm:spPr/>
      <dgm:t>
        <a:bodyPr/>
        <a:lstStyle/>
        <a:p>
          <a:endParaRPr lang="en-US"/>
        </a:p>
      </dgm:t>
    </dgm:pt>
    <dgm:pt modelId="{BE346BFE-631F-4F46-A502-4769002D6ABB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Cortex M3</a:t>
          </a:r>
          <a:endParaRPr lang="en-US" sz="2000" dirty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25D94465-549D-440F-8371-FBE5CF1CBA92}" type="parTrans" cxnId="{021C8E1E-97FA-4C12-97EC-6D2719124B9E}">
      <dgm:prSet/>
      <dgm:spPr/>
      <dgm:t>
        <a:bodyPr/>
        <a:lstStyle/>
        <a:p>
          <a:endParaRPr lang="en-US"/>
        </a:p>
      </dgm:t>
    </dgm:pt>
    <dgm:pt modelId="{9A4CFB2C-E761-45FB-B596-2FBF9FCB3AA8}" type="sibTrans" cxnId="{021C8E1E-97FA-4C12-97EC-6D2719124B9E}">
      <dgm:prSet/>
      <dgm:spPr/>
      <dgm:t>
        <a:bodyPr/>
        <a:lstStyle/>
        <a:p>
          <a:endParaRPr lang="en-US"/>
        </a:p>
      </dgm:t>
    </dgm:pt>
    <dgm:pt modelId="{C3E55BD9-0242-4C97-9FB0-655DCF6C5CA2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ARM11 – S3C6410</a:t>
          </a:r>
          <a:endParaRPr lang="en-US" sz="2000" dirty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95A53DCE-4FC0-4633-A42F-66DEC03CCDBB}" type="parTrans" cxnId="{E97E5C89-5E11-4D08-B483-E6753B5BAEA9}">
      <dgm:prSet/>
      <dgm:spPr/>
      <dgm:t>
        <a:bodyPr/>
        <a:lstStyle/>
        <a:p>
          <a:endParaRPr lang="en-US"/>
        </a:p>
      </dgm:t>
    </dgm:pt>
    <dgm:pt modelId="{D312C732-D61C-4565-8DFA-2CEE43D5D92F}" type="sibTrans" cxnId="{E97E5C89-5E11-4D08-B483-E6753B5BAEA9}">
      <dgm:prSet/>
      <dgm:spPr/>
      <dgm:t>
        <a:bodyPr/>
        <a:lstStyle/>
        <a:p>
          <a:endParaRPr lang="en-US"/>
        </a:p>
      </dgm:t>
    </dgm:pt>
    <dgm:pt modelId="{88826271-2920-44ED-BCF2-BD91B3602D9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4400" i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+mj-ea"/>
              <a:cs typeface="+mj-cs"/>
            </a:rPr>
            <a:t>16 BIT</a:t>
          </a:r>
          <a:endParaRPr lang="en-US" sz="4400" i="1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75000"/>
              </a:schemeClr>
            </a:solidFill>
            <a:effectLst/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A6B79ADA-D838-4F44-B67A-59777C53A05A}" type="sibTrans" cxnId="{496B2759-FA24-4972-9766-977ADAB8203B}">
      <dgm:prSet/>
      <dgm:spPr/>
      <dgm:t>
        <a:bodyPr/>
        <a:lstStyle/>
        <a:p>
          <a:endParaRPr lang="en-US"/>
        </a:p>
      </dgm:t>
    </dgm:pt>
    <dgm:pt modelId="{20D07258-4900-4071-8555-CC70BEA614A4}" type="parTrans" cxnId="{496B2759-FA24-4972-9766-977ADAB8203B}">
      <dgm:prSet/>
      <dgm:spPr/>
      <dgm:t>
        <a:bodyPr/>
        <a:lstStyle/>
        <a:p>
          <a:endParaRPr lang="en-US"/>
        </a:p>
      </dgm:t>
    </dgm:pt>
    <dgm:pt modelId="{97B01A1D-22BA-4308-A162-90EA5ECFE3EA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LPC1313</a:t>
          </a:r>
        </a:p>
      </dgm:t>
    </dgm:pt>
    <dgm:pt modelId="{7858B0D1-C597-4285-96E6-69C78EB911CF}" type="parTrans" cxnId="{CFA02F70-5121-4791-8782-5500901344BF}">
      <dgm:prSet/>
      <dgm:spPr/>
      <dgm:t>
        <a:bodyPr/>
        <a:lstStyle/>
        <a:p>
          <a:endParaRPr lang="en-US"/>
        </a:p>
      </dgm:t>
    </dgm:pt>
    <dgm:pt modelId="{9BD05B95-408E-4676-BD66-188EAA88A209}" type="sibTrans" cxnId="{CFA02F70-5121-4791-8782-5500901344BF}">
      <dgm:prSet/>
      <dgm:spPr/>
      <dgm:t>
        <a:bodyPr/>
        <a:lstStyle/>
        <a:p>
          <a:endParaRPr lang="en-US"/>
        </a:p>
      </dgm:t>
    </dgm:pt>
    <dgm:pt modelId="{0D5546D9-7789-4128-A305-78CA17F00398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LM3S316</a:t>
          </a:r>
        </a:p>
      </dgm:t>
    </dgm:pt>
    <dgm:pt modelId="{CE77B485-6603-468E-AA57-D1CB69D84FB2}" type="parTrans" cxnId="{099456D0-6059-4B17-938A-8178FFCE45C4}">
      <dgm:prSet/>
      <dgm:spPr/>
      <dgm:t>
        <a:bodyPr/>
        <a:lstStyle/>
        <a:p>
          <a:endParaRPr lang="en-US"/>
        </a:p>
      </dgm:t>
    </dgm:pt>
    <dgm:pt modelId="{FA6FBECB-3C47-49DC-B7BC-0CE4EFD169C7}" type="sibTrans" cxnId="{099456D0-6059-4B17-938A-8178FFCE45C4}">
      <dgm:prSet/>
      <dgm:spPr/>
      <dgm:t>
        <a:bodyPr/>
        <a:lstStyle/>
        <a:p>
          <a:endParaRPr lang="en-US"/>
        </a:p>
      </dgm:t>
    </dgm:pt>
    <dgm:pt modelId="{CBE1CD5F-9C16-427D-9E88-E68C85C9DE69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F6A9CB8A-78D5-45FD-952F-3E7C26863DDB}" type="sibTrans" cxnId="{4A3DC191-7B39-4D72-AB52-3724ABDA0122}">
      <dgm:prSet/>
      <dgm:spPr/>
      <dgm:t>
        <a:bodyPr/>
        <a:lstStyle/>
        <a:p>
          <a:endParaRPr lang="en-US"/>
        </a:p>
      </dgm:t>
    </dgm:pt>
    <dgm:pt modelId="{2A27BAEC-97BE-439B-AA42-15BF408BED1C}" type="parTrans" cxnId="{4A3DC191-7B39-4D72-AB52-3724ABDA0122}">
      <dgm:prSet/>
      <dgm:spPr/>
      <dgm:t>
        <a:bodyPr/>
        <a:lstStyle/>
        <a:p>
          <a:endParaRPr lang="en-US"/>
        </a:p>
      </dgm:t>
    </dgm:pt>
    <dgm:pt modelId="{67F97721-3D5C-4D98-AF0C-B27A6486F0AA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6ED3BCC3-E608-49F1-9D84-89710E325C0C}" type="sibTrans" cxnId="{47BD0B38-516D-472C-8886-062904A61C37}">
      <dgm:prSet/>
      <dgm:spPr/>
      <dgm:t>
        <a:bodyPr/>
        <a:lstStyle/>
        <a:p>
          <a:endParaRPr lang="en-US"/>
        </a:p>
      </dgm:t>
    </dgm:pt>
    <dgm:pt modelId="{6F3C9099-6E85-4151-812E-5689929BDFB5}" type="parTrans" cxnId="{47BD0B38-516D-472C-8886-062904A61C37}">
      <dgm:prSet/>
      <dgm:spPr/>
      <dgm:t>
        <a:bodyPr/>
        <a:lstStyle/>
        <a:p>
          <a:endParaRPr lang="en-US"/>
        </a:p>
      </dgm:t>
    </dgm:pt>
    <dgm:pt modelId="{91E78163-D6EE-48DB-95BB-1FCC7AD11DDC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635D9996-1411-405D-9C42-5E9FDFAF910D}" type="sibTrans" cxnId="{EEBE4E4A-D108-4C4E-98D9-F305B96AD576}">
      <dgm:prSet/>
      <dgm:spPr/>
      <dgm:t>
        <a:bodyPr/>
        <a:lstStyle/>
        <a:p>
          <a:endParaRPr lang="en-US"/>
        </a:p>
      </dgm:t>
    </dgm:pt>
    <dgm:pt modelId="{77CC16FB-CB46-4802-B2EE-5FF0FEA026C4}" type="parTrans" cxnId="{EEBE4E4A-D108-4C4E-98D9-F305B96AD576}">
      <dgm:prSet/>
      <dgm:spPr/>
      <dgm:t>
        <a:bodyPr/>
        <a:lstStyle/>
        <a:p>
          <a:endParaRPr lang="en-US"/>
        </a:p>
      </dgm:t>
    </dgm:pt>
    <dgm:pt modelId="{A644C73B-005B-4E44-B836-6AFECB163AF4}">
      <dgm:prSet custT="1"/>
      <dgm:spPr/>
      <dgm:t>
        <a:bodyPr/>
        <a:lstStyle/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MSP430</a:t>
          </a:r>
        </a:p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23DA1DC2-2CE3-46A9-9480-02CAE7C701D1}" type="sibTrans" cxnId="{6AA22265-E947-4F3E-9769-8C483B68A031}">
      <dgm:prSet/>
      <dgm:spPr/>
      <dgm:t>
        <a:bodyPr/>
        <a:lstStyle/>
        <a:p>
          <a:endParaRPr lang="en-US"/>
        </a:p>
      </dgm:t>
    </dgm:pt>
    <dgm:pt modelId="{6FD1F74C-F203-478F-8D03-BDF95B48E7C1}" type="parTrans" cxnId="{6AA22265-E947-4F3E-9769-8C483B68A031}">
      <dgm:prSet/>
      <dgm:spPr/>
      <dgm:t>
        <a:bodyPr/>
        <a:lstStyle/>
        <a:p>
          <a:endParaRPr lang="en-US"/>
        </a:p>
      </dgm:t>
    </dgm:pt>
    <dgm:pt modelId="{DE37C604-3F3B-4035-812B-956CFCAB2255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70455EEC-403D-45E3-8F9D-EA98AF1F1C11}" type="sibTrans" cxnId="{EF8AE7FA-1B56-4677-BCF0-9288000E83FE}">
      <dgm:prSet/>
      <dgm:spPr/>
      <dgm:t>
        <a:bodyPr/>
        <a:lstStyle/>
        <a:p>
          <a:endParaRPr lang="en-US"/>
        </a:p>
      </dgm:t>
    </dgm:pt>
    <dgm:pt modelId="{D223EAD6-784C-414E-9D34-7F8E05ED928C}" type="parTrans" cxnId="{EF8AE7FA-1B56-4677-BCF0-9288000E83FE}">
      <dgm:prSet/>
      <dgm:spPr/>
      <dgm:t>
        <a:bodyPr/>
        <a:lstStyle/>
        <a:p>
          <a:endParaRPr lang="en-US"/>
        </a:p>
      </dgm:t>
    </dgm:pt>
    <dgm:pt modelId="{CFEE3F69-7234-49E1-BEEE-5F445344174A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algn="ctr"/>
          <a:r>
            <a:rPr lang="en-US" sz="2000" dirty="0" smtClean="0">
              <a:latin typeface="Lucida Calligraphy" panose="03010101010101010101" pitchFamily="66" charset="0"/>
              <a:ea typeface="+mj-ea"/>
              <a:cs typeface="+mj-cs"/>
            </a:rPr>
            <a:t>XMEGA</a:t>
          </a:r>
          <a:endParaRPr lang="en-US" sz="2000" dirty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E6F099D9-AD9A-405E-8337-61BF7F3FC61F}" type="sibTrans" cxnId="{767B46CF-75CE-4DFA-8389-B6B23E6CC7BC}">
      <dgm:prSet/>
      <dgm:spPr/>
      <dgm:t>
        <a:bodyPr/>
        <a:lstStyle/>
        <a:p>
          <a:endParaRPr lang="en-US"/>
        </a:p>
      </dgm:t>
    </dgm:pt>
    <dgm:pt modelId="{3114BCBF-E0ED-47DD-8580-245EA8F26A94}" type="parTrans" cxnId="{767B46CF-75CE-4DFA-8389-B6B23E6CC7BC}">
      <dgm:prSet/>
      <dgm:spPr/>
      <dgm:t>
        <a:bodyPr/>
        <a:lstStyle/>
        <a:p>
          <a:endParaRPr lang="en-US"/>
        </a:p>
      </dgm:t>
    </dgm:pt>
    <dgm:pt modelId="{BB53696D-A34B-4C89-AF76-58D84A7E2E62}">
      <dgm:prSet custT="1"/>
      <dgm:spPr/>
      <dgm:t>
        <a:bodyPr/>
        <a:lstStyle/>
        <a:p>
          <a:pPr algn="ctr"/>
          <a:endParaRPr lang="en-US" sz="2000" dirty="0" smtClean="0">
            <a:latin typeface="Lucida Calligraphy" panose="03010101010101010101" pitchFamily="66" charset="0"/>
            <a:ea typeface="+mj-ea"/>
            <a:cs typeface="+mj-cs"/>
          </a:endParaRPr>
        </a:p>
      </dgm:t>
    </dgm:pt>
    <dgm:pt modelId="{7A992345-18DD-462A-BCE6-EF900DA7234A}" type="parTrans" cxnId="{EBD5A39B-9450-4F3B-9BCA-8962FAD9B2C9}">
      <dgm:prSet/>
      <dgm:spPr/>
      <dgm:t>
        <a:bodyPr/>
        <a:lstStyle/>
        <a:p>
          <a:endParaRPr lang="en-US"/>
        </a:p>
      </dgm:t>
    </dgm:pt>
    <dgm:pt modelId="{A018B9BA-08BA-46E4-B046-B8036E235DCE}" type="sibTrans" cxnId="{EBD5A39B-9450-4F3B-9BCA-8962FAD9B2C9}">
      <dgm:prSet/>
      <dgm:spPr/>
      <dgm:t>
        <a:bodyPr/>
        <a:lstStyle/>
        <a:p>
          <a:endParaRPr lang="en-US"/>
        </a:p>
      </dgm:t>
    </dgm:pt>
    <dgm:pt modelId="{1E9D3C13-0855-4E9C-A458-8E5903262386}" type="pres">
      <dgm:prSet presAssocID="{FAAFBAC8-CF98-4AE4-8804-5974A9FCAD0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60FFCA-EF5B-4223-9DDB-812C7A6F123A}" type="pres">
      <dgm:prSet presAssocID="{2AFD078D-B0C8-49B6-8F6E-0480730FFE5F}" presName="ParentComposite" presStyleCnt="0"/>
      <dgm:spPr/>
      <dgm:t>
        <a:bodyPr/>
        <a:lstStyle/>
        <a:p>
          <a:endParaRPr lang="en-US"/>
        </a:p>
      </dgm:t>
    </dgm:pt>
    <dgm:pt modelId="{E68A3555-F29F-4315-AE06-1917324BA9AC}" type="pres">
      <dgm:prSet presAssocID="{2AFD078D-B0C8-49B6-8F6E-0480730FFE5F}" presName="Chord" presStyleLbl="bgShp" presStyleIdx="0" presStyleCnt="3" custLinFactNeighborX="27817" custLinFactNeighborY="-10865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8AC8B38-5F51-418A-AED9-85F38D29EE00}" type="pres">
      <dgm:prSet presAssocID="{2AFD078D-B0C8-49B6-8F6E-0480730FFE5F}" presName="Pie" presStyleLbl="alignNode1" presStyleIdx="0" presStyleCnt="3" custLinFactNeighborX="34772" custLinFactNeighborY="-13580"/>
      <dgm:spPr>
        <a:gradFill flip="none" rotWithShape="1">
          <a:gsLst>
            <a:gs pos="61000">
              <a:schemeClr val="accent3">
                <a:lumMod val="75000"/>
              </a:schemeClr>
            </a:gs>
            <a:gs pos="38000">
              <a:schemeClr val="accent4">
                <a:lumMod val="75000"/>
              </a:schemeClr>
            </a:gs>
            <a:gs pos="15000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1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/>
        </a:p>
      </dgm:t>
    </dgm:pt>
    <dgm:pt modelId="{BBD26E6A-5F80-429C-BA84-559B24C10199}" type="pres">
      <dgm:prSet presAssocID="{2AFD078D-B0C8-49B6-8F6E-0480730FFE5F}" presName="Parent" presStyleLbl="revTx" presStyleIdx="0" presStyleCnt="6" custLinFactNeighborX="46127" custLinFactNeighborY="-1316">
        <dgm:presLayoutVars>
          <dgm:chMax val="1"/>
          <dgm:chPref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0624A41-5F22-4BA6-A10D-05B5468332A0}" type="pres">
      <dgm:prSet presAssocID="{09645B95-5096-4F7B-9DC2-BD9B8952092A}" presName="negSibTrans" presStyleCnt="0"/>
      <dgm:spPr/>
      <dgm:t>
        <a:bodyPr/>
        <a:lstStyle/>
        <a:p>
          <a:endParaRPr lang="en-US"/>
        </a:p>
      </dgm:t>
    </dgm:pt>
    <dgm:pt modelId="{F3E19FC3-AC70-49B0-9D23-ED4F0A8CB8B7}" type="pres">
      <dgm:prSet presAssocID="{2AFD078D-B0C8-49B6-8F6E-0480730FFE5F}" presName="composite" presStyleCnt="0"/>
      <dgm:spPr/>
      <dgm:t>
        <a:bodyPr/>
        <a:lstStyle/>
        <a:p>
          <a:endParaRPr lang="en-US"/>
        </a:p>
      </dgm:t>
    </dgm:pt>
    <dgm:pt modelId="{2AD426F8-2E5F-4CF0-8AB0-F4DEEFAF6674}" type="pres">
      <dgm:prSet presAssocID="{2AFD078D-B0C8-49B6-8F6E-0480730FFE5F}" presName="Child" presStyleLbl="revTx" presStyleIdx="1" presStyleCnt="6" custScaleX="61996" custLinFactNeighborX="10325" custLinFactNeighborY="-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BE831-C578-4433-A633-C65E84D85F90}" type="pres">
      <dgm:prSet presAssocID="{919F73CD-E249-4872-A7F9-D1FCC4B067C1}" presName="sibTrans" presStyleCnt="0"/>
      <dgm:spPr/>
      <dgm:t>
        <a:bodyPr/>
        <a:lstStyle/>
        <a:p>
          <a:endParaRPr lang="en-US"/>
        </a:p>
      </dgm:t>
    </dgm:pt>
    <dgm:pt modelId="{5A767D53-C648-4E19-950B-DB358AFEA086}" type="pres">
      <dgm:prSet presAssocID="{88826271-2920-44ED-BCF2-BD91B3602D97}" presName="ParentComposite" presStyleCnt="0"/>
      <dgm:spPr/>
      <dgm:t>
        <a:bodyPr/>
        <a:lstStyle/>
        <a:p>
          <a:endParaRPr lang="en-US"/>
        </a:p>
      </dgm:t>
    </dgm:pt>
    <dgm:pt modelId="{F8EDA020-BBCC-4B70-B6A9-572EDCF66EA7}" type="pres">
      <dgm:prSet presAssocID="{88826271-2920-44ED-BCF2-BD91B3602D97}" presName="Chord" presStyleLbl="bgShp" presStyleIdx="1" presStyleCnt="3" custLinFactNeighborX="-4073" custLinFactNeighborY="-10669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FE44F1C-91D2-4F13-A7EB-C96E6C60F972}" type="pres">
      <dgm:prSet presAssocID="{88826271-2920-44ED-BCF2-BD91B3602D97}" presName="Pie" presStyleLbl="alignNode1" presStyleIdx="1" presStyleCnt="3" custLinFactNeighborX="-5091" custLinFactNeighborY="-13337"/>
      <dgm:spPr>
        <a:gradFill flip="none" rotWithShape="1">
          <a:gsLst>
            <a:gs pos="61000">
              <a:schemeClr val="accent3">
                <a:lumMod val="75000"/>
              </a:schemeClr>
            </a:gs>
            <a:gs pos="38000">
              <a:schemeClr val="accent4">
                <a:lumMod val="75000"/>
              </a:schemeClr>
            </a:gs>
            <a:gs pos="15000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1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/>
        </a:p>
      </dgm:t>
    </dgm:pt>
    <dgm:pt modelId="{8B15928F-0107-40F9-8402-8EEBC125E4CD}" type="pres">
      <dgm:prSet presAssocID="{88826271-2920-44ED-BCF2-BD91B3602D97}" presName="Parent" presStyleLbl="revTx" presStyleIdx="2" presStyleCnt="6" custLinFactNeighborX="-6788" custLinFactNeighborY="-3680">
        <dgm:presLayoutVars>
          <dgm:chMax val="1"/>
          <dgm:chPref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96FBD5C-4784-438E-BAF6-1A7CB6338EE4}" type="pres">
      <dgm:prSet presAssocID="{F40B3FAC-135E-4682-A38E-1FF8ABAABCBD}" presName="negSibTrans" presStyleCnt="0"/>
      <dgm:spPr/>
      <dgm:t>
        <a:bodyPr/>
        <a:lstStyle/>
        <a:p>
          <a:endParaRPr lang="en-US"/>
        </a:p>
      </dgm:t>
    </dgm:pt>
    <dgm:pt modelId="{D8D9E564-9677-42F3-867F-73268169552A}" type="pres">
      <dgm:prSet presAssocID="{88826271-2920-44ED-BCF2-BD91B3602D97}" presName="composite" presStyleCnt="0"/>
      <dgm:spPr/>
      <dgm:t>
        <a:bodyPr/>
        <a:lstStyle/>
        <a:p>
          <a:endParaRPr lang="en-US"/>
        </a:p>
      </dgm:t>
    </dgm:pt>
    <dgm:pt modelId="{08F7401F-252B-4671-BD1A-D1CC1EABD695}" type="pres">
      <dgm:prSet presAssocID="{88826271-2920-44ED-BCF2-BD91B3602D97}" presName="Child" presStyleLbl="revTx" presStyleIdx="3" presStyleCnt="6" custScaleX="72351" custLinFactNeighborX="-2036" custLinFactNeighborY="-2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E64F8-0777-48AD-94A9-16A6D8BE5CB7}" type="pres">
      <dgm:prSet presAssocID="{A6B79ADA-D838-4F44-B67A-59777C53A05A}" presName="sibTrans" presStyleCnt="0"/>
      <dgm:spPr/>
      <dgm:t>
        <a:bodyPr/>
        <a:lstStyle/>
        <a:p>
          <a:endParaRPr lang="en-US"/>
        </a:p>
      </dgm:t>
    </dgm:pt>
    <dgm:pt modelId="{14982C2D-02DB-48C8-9C60-EDF1A726DE89}" type="pres">
      <dgm:prSet presAssocID="{E15A0370-ACF3-4CE1-8E3C-A29467D1B126}" presName="ParentComposite" presStyleCnt="0"/>
      <dgm:spPr/>
      <dgm:t>
        <a:bodyPr/>
        <a:lstStyle/>
        <a:p>
          <a:endParaRPr lang="en-US"/>
        </a:p>
      </dgm:t>
    </dgm:pt>
    <dgm:pt modelId="{2D1F7B99-5B07-49E0-82B2-B2C0E2F73DAD}" type="pres">
      <dgm:prSet presAssocID="{E15A0370-ACF3-4CE1-8E3C-A29467D1B126}" presName="Chord" presStyleLbl="bgShp" presStyleIdx="2" presStyleCnt="3" custLinFactNeighborX="-39398" custLinFactNeighborY="-10865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A438759-1EF7-4C12-824C-0C34A3F167FE}" type="pres">
      <dgm:prSet presAssocID="{E15A0370-ACF3-4CE1-8E3C-A29467D1B126}" presName="Pie" presStyleLbl="alignNode1" presStyleIdx="2" presStyleCnt="3" custLinFactNeighborX="-49248" custLinFactNeighborY="-13581"/>
      <dgm:spPr>
        <a:gradFill flip="none" rotWithShape="1">
          <a:gsLst>
            <a:gs pos="67000">
              <a:schemeClr val="accent3">
                <a:lumMod val="75000"/>
              </a:schemeClr>
            </a:gs>
            <a:gs pos="48000">
              <a:schemeClr val="accent4">
                <a:lumMod val="75000"/>
              </a:schemeClr>
            </a:gs>
            <a:gs pos="22000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7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/>
        </a:p>
      </dgm:t>
    </dgm:pt>
    <dgm:pt modelId="{B295CE9D-113E-4B77-A42A-3F5E8772A175}" type="pres">
      <dgm:prSet presAssocID="{E15A0370-ACF3-4CE1-8E3C-A29467D1B126}" presName="Parent" presStyleLbl="revTx" presStyleIdx="4" presStyleCnt="6" custLinFactNeighborX="-65664" custLinFactNeighborY="-3747">
        <dgm:presLayoutVars>
          <dgm:chMax val="1"/>
          <dgm:chPref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FD21FFB-C8F5-4026-A54E-E68720D51418}" type="pres">
      <dgm:prSet presAssocID="{ABBCEA89-D8DA-4A24-8BDD-31BBA80FFF4C}" presName="negSibTrans" presStyleCnt="0"/>
      <dgm:spPr/>
      <dgm:t>
        <a:bodyPr/>
        <a:lstStyle/>
        <a:p>
          <a:endParaRPr lang="en-US"/>
        </a:p>
      </dgm:t>
    </dgm:pt>
    <dgm:pt modelId="{A8D58400-341A-41B1-8EE4-F4338ADA15EC}" type="pres">
      <dgm:prSet presAssocID="{E15A0370-ACF3-4CE1-8E3C-A29467D1B126}" presName="composite" presStyleCnt="0"/>
      <dgm:spPr/>
      <dgm:t>
        <a:bodyPr/>
        <a:lstStyle/>
        <a:p>
          <a:endParaRPr lang="en-US"/>
        </a:p>
      </dgm:t>
    </dgm:pt>
    <dgm:pt modelId="{F4B7D655-8A96-476D-B3CA-8AE1498A5ADA}" type="pres">
      <dgm:prSet presAssocID="{E15A0370-ACF3-4CE1-8E3C-A29467D1B126}" presName="Child" presStyleLbl="revTx" presStyleIdx="5" presStyleCnt="6" custScaleX="73001" custScaleY="104500" custLinFactNeighborX="-19087" custLinFactNeighborY="-6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53707-E2FB-49CF-A7F2-5D22E30C8D46}" type="presOf" srcId="{91E78163-D6EE-48DB-95BB-1FCC7AD11DDC}" destId="{08F7401F-252B-4671-BD1A-D1CC1EABD695}" srcOrd="0" destOrd="4" presId="urn:microsoft.com/office/officeart/2009/3/layout/PieProcess"/>
    <dgm:cxn modelId="{9D5A1FB0-5B5F-456E-9C67-50CFEFB4B233}" type="presOf" srcId="{26860F26-13DA-45EE-85BF-34CE066DD027}" destId="{2AD426F8-2E5F-4CF0-8AB0-F4DEEFAF6674}" srcOrd="0" destOrd="3" presId="urn:microsoft.com/office/officeart/2009/3/layout/PieProcess"/>
    <dgm:cxn modelId="{496B2759-FA24-4972-9766-977ADAB8203B}" srcId="{FAAFBAC8-CF98-4AE4-8804-5974A9FCAD0E}" destId="{88826271-2920-44ED-BCF2-BD91B3602D97}" srcOrd="1" destOrd="0" parTransId="{20D07258-4900-4071-8555-CC70BEA614A4}" sibTransId="{A6B79ADA-D838-4F44-B67A-59777C53A05A}"/>
    <dgm:cxn modelId="{512DE0DD-996B-4DC9-B06B-23183BD7B49C}" srcId="{E15A0370-ACF3-4CE1-8E3C-A29467D1B126}" destId="{A7E4A339-E4BE-47A1-88D8-87B47FAB4FE4}" srcOrd="2" destOrd="0" parTransId="{61D64728-E6D0-4715-8E4C-61254C9E5343}" sibTransId="{914B1D5B-121D-43CA-A061-CD2D4FF0D5B5}"/>
    <dgm:cxn modelId="{4A3DC191-7B39-4D72-AB52-3724ABDA0122}" srcId="{88826271-2920-44ED-BCF2-BD91B3602D97}" destId="{CBE1CD5F-9C16-427D-9E88-E68C85C9DE69}" srcOrd="6" destOrd="0" parTransId="{2A27BAEC-97BE-439B-AA42-15BF408BED1C}" sibTransId="{F6A9CB8A-78D5-45FD-952F-3E7C26863DDB}"/>
    <dgm:cxn modelId="{6B17FC78-C6A3-4E67-98F8-47B66BECEB9E}" srcId="{2AFD078D-B0C8-49B6-8F6E-0480730FFE5F}" destId="{26860F26-13DA-45EE-85BF-34CE066DD027}" srcOrd="3" destOrd="0" parTransId="{039B8EF1-10F2-4F5F-BDD4-FBF07495AB01}" sibTransId="{4A78D379-AB76-43E9-B8C4-6932782131DE}"/>
    <dgm:cxn modelId="{6721B9EC-0D34-4696-9C97-B9E34B8C244F}" type="presOf" srcId="{ABCD4174-77CB-4940-90F3-BBF442A29C8E}" destId="{2AD426F8-2E5F-4CF0-8AB0-F4DEEFAF6674}" srcOrd="0" destOrd="0" presId="urn:microsoft.com/office/officeart/2009/3/layout/PieProcess"/>
    <dgm:cxn modelId="{A111CC49-73C6-4EF3-88DE-83397DF6F86C}" srcId="{2AFD078D-B0C8-49B6-8F6E-0480730FFE5F}" destId="{4AC2465C-4988-4FDE-B673-FE83BEC169C5}" srcOrd="5" destOrd="0" parTransId="{4CDBDEC1-9753-412D-8DDC-12FD01365E58}" sibTransId="{67C1ABD6-8B72-40DB-9EF7-0CB5F14BBFB4}"/>
    <dgm:cxn modelId="{099456D0-6059-4B17-938A-8178FFCE45C4}" srcId="{BE346BFE-631F-4F46-A502-4769002D6ABB}" destId="{0D5546D9-7789-4128-A305-78CA17F00398}" srcOrd="1" destOrd="0" parTransId="{CE77B485-6603-468E-AA57-D1CB69D84FB2}" sibTransId="{FA6FBECB-3C47-49DC-B7BC-0CE4EFD169C7}"/>
    <dgm:cxn modelId="{B8D5C12A-41AE-44F8-A6FF-4D1382D2BBA7}" type="presOf" srcId="{97B01A1D-22BA-4308-A162-90EA5ECFE3EA}" destId="{F4B7D655-8A96-476D-B3CA-8AE1498A5ADA}" srcOrd="0" destOrd="4" presId="urn:microsoft.com/office/officeart/2009/3/layout/PieProcess"/>
    <dgm:cxn modelId="{F540AC68-A695-4E40-A9A0-27373CBC5B42}" type="presOf" srcId="{914B8113-DF31-4BD1-BBAC-D142D0E2B5AB}" destId="{08F7401F-252B-4671-BD1A-D1CC1EABD695}" srcOrd="0" destOrd="0" presId="urn:microsoft.com/office/officeart/2009/3/layout/PieProcess"/>
    <dgm:cxn modelId="{1DF42663-7203-41BF-81D4-D0FDE778922D}" type="presOf" srcId="{FAAFBAC8-CF98-4AE4-8804-5974A9FCAD0E}" destId="{1E9D3C13-0855-4E9C-A458-8E5903262386}" srcOrd="0" destOrd="0" presId="urn:microsoft.com/office/officeart/2009/3/layout/PieProcess"/>
    <dgm:cxn modelId="{D26D4137-5D2C-4D2C-9523-E7C86EB283E5}" type="presOf" srcId="{4F801BBF-C029-4267-9E4E-E3011ACFFD89}" destId="{2AD426F8-2E5F-4CF0-8AB0-F4DEEFAF6674}" srcOrd="0" destOrd="4" presId="urn:microsoft.com/office/officeart/2009/3/layout/PieProcess"/>
    <dgm:cxn modelId="{EF8AE7FA-1B56-4677-BCF0-9288000E83FE}" srcId="{88826271-2920-44ED-BCF2-BD91B3602D97}" destId="{DE37C604-3F3B-4035-812B-956CFCAB2255}" srcOrd="2" destOrd="0" parTransId="{D223EAD6-784C-414E-9D34-7F8E05ED928C}" sibTransId="{70455EEC-403D-45E3-8F9D-EA98AF1F1C11}"/>
    <dgm:cxn modelId="{8EC6EE8D-BFA9-4BD3-A1C9-61B964D48805}" type="presOf" srcId="{12816A6F-7CD2-49EA-B579-7675D80EDB06}" destId="{2AD426F8-2E5F-4CF0-8AB0-F4DEEFAF6674}" srcOrd="0" destOrd="1" presId="urn:microsoft.com/office/officeart/2009/3/layout/PieProcess"/>
    <dgm:cxn modelId="{77DA3836-F401-4585-996D-6F677DF8654B}" type="presOf" srcId="{2AFD078D-B0C8-49B6-8F6E-0480730FFE5F}" destId="{BBD26E6A-5F80-429C-BA84-559B24C10199}" srcOrd="0" destOrd="0" presId="urn:microsoft.com/office/officeart/2009/3/layout/PieProcess"/>
    <dgm:cxn modelId="{81C59F13-071D-4815-98F2-738A5A6B7D57}" srcId="{88826271-2920-44ED-BCF2-BD91B3602D97}" destId="{914B8113-DF31-4BD1-BBAC-D142D0E2B5AB}" srcOrd="0" destOrd="0" parTransId="{77EFA81B-E8A1-49AE-8578-5722003AE046}" sibTransId="{F40B3FAC-135E-4682-A38E-1FF8ABAABCBD}"/>
    <dgm:cxn modelId="{CFA02F70-5121-4791-8782-5500901344BF}" srcId="{BE346BFE-631F-4F46-A502-4769002D6ABB}" destId="{97B01A1D-22BA-4308-A162-90EA5ECFE3EA}" srcOrd="0" destOrd="0" parTransId="{7858B0D1-C597-4285-96E6-69C78EB911CF}" sibTransId="{9BD05B95-408E-4676-BD66-188EAA88A209}"/>
    <dgm:cxn modelId="{47366B65-9270-4E5C-9B6E-775860A70DAD}" type="presOf" srcId="{0D5546D9-7789-4128-A305-78CA17F00398}" destId="{F4B7D655-8A96-476D-B3CA-8AE1498A5ADA}" srcOrd="0" destOrd="5" presId="urn:microsoft.com/office/officeart/2009/3/layout/PieProcess"/>
    <dgm:cxn modelId="{44682814-E7D8-4B31-A628-51ED3836EF8D}" srcId="{2AFD078D-B0C8-49B6-8F6E-0480730FFE5F}" destId="{7A7B78F3-1E86-40BA-B81A-8345A7D8711C}" srcOrd="7" destOrd="0" parTransId="{51AF68BB-D88C-4E14-B87D-D30FC38E6B8A}" sibTransId="{D4054435-EBAB-4ABC-985C-856DA81DFEBA}"/>
    <dgm:cxn modelId="{7543004E-96B1-4A53-82DB-99896E972042}" type="presOf" srcId="{88826271-2920-44ED-BCF2-BD91B3602D97}" destId="{8B15928F-0107-40F9-8402-8EEBC125E4CD}" srcOrd="0" destOrd="0" presId="urn:microsoft.com/office/officeart/2009/3/layout/PieProcess"/>
    <dgm:cxn modelId="{283C79F6-0B8F-430D-8340-CE4FFEB9333E}" type="presOf" srcId="{14BCD408-3FFB-47ED-A37A-4037712509F1}" destId="{2AD426F8-2E5F-4CF0-8AB0-F4DEEFAF6674}" srcOrd="0" destOrd="2" presId="urn:microsoft.com/office/officeart/2009/3/layout/PieProcess"/>
    <dgm:cxn modelId="{C3D1740E-DC92-443C-A3A6-D3889A3499EA}" type="presOf" srcId="{DE433A3F-9AB3-4363-BC75-26EABE0E7FC3}" destId="{F4B7D655-8A96-476D-B3CA-8AE1498A5ADA}" srcOrd="0" destOrd="0" presId="urn:microsoft.com/office/officeart/2009/3/layout/PieProcess"/>
    <dgm:cxn modelId="{E97E5C89-5E11-4D08-B483-E6753B5BAEA9}" srcId="{E15A0370-ACF3-4CE1-8E3C-A29467D1B126}" destId="{C3E55BD9-0242-4C97-9FB0-655DCF6C5CA2}" srcOrd="4" destOrd="0" parTransId="{95A53DCE-4FC0-4633-A42F-66DEC03CCDBB}" sibTransId="{D312C732-D61C-4565-8DFA-2CEE43D5D92F}"/>
    <dgm:cxn modelId="{021C8E1E-97FA-4C12-97EC-6D2719124B9E}" srcId="{E15A0370-ACF3-4CE1-8E3C-A29467D1B126}" destId="{BE346BFE-631F-4F46-A502-4769002D6ABB}" srcOrd="3" destOrd="0" parTransId="{25D94465-549D-440F-8371-FBE5CF1CBA92}" sibTransId="{9A4CFB2C-E761-45FB-B596-2FBF9FCB3AA8}"/>
    <dgm:cxn modelId="{5E775904-FBFC-4A9B-A2A1-BA7C8C9B05AD}" srcId="{FAAFBAC8-CF98-4AE4-8804-5974A9FCAD0E}" destId="{E15A0370-ACF3-4CE1-8E3C-A29467D1B126}" srcOrd="2" destOrd="0" parTransId="{782BC5FA-6D20-4FF9-B569-9E9F0279D9B8}" sibTransId="{EB721B5F-0040-470E-A6CC-61090BC6669A}"/>
    <dgm:cxn modelId="{B2D48218-0122-4947-8303-667087E201B1}" type="presOf" srcId="{BE346BFE-631F-4F46-A502-4769002D6ABB}" destId="{F4B7D655-8A96-476D-B3CA-8AE1498A5ADA}" srcOrd="0" destOrd="3" presId="urn:microsoft.com/office/officeart/2009/3/layout/PieProcess"/>
    <dgm:cxn modelId="{A7A1775E-D9A7-44C3-B901-8F74063FAB6E}" srcId="{FAAFBAC8-CF98-4AE4-8804-5974A9FCAD0E}" destId="{2AFD078D-B0C8-49B6-8F6E-0480730FFE5F}" srcOrd="0" destOrd="0" parTransId="{DA42F7CA-FABB-43D2-845B-694C282AEBD2}" sibTransId="{919F73CD-E249-4872-A7F9-D1FCC4B067C1}"/>
    <dgm:cxn modelId="{21F9DEC0-E062-4631-BC36-7CBBED6CA9D4}" srcId="{2AFD078D-B0C8-49B6-8F6E-0480730FFE5F}" destId="{ABCD4174-77CB-4940-90F3-BBF442A29C8E}" srcOrd="0" destOrd="0" parTransId="{77D27872-F526-4FFC-AE68-6C10084E0180}" sibTransId="{09645B95-5096-4F7B-9DC2-BD9B8952092A}"/>
    <dgm:cxn modelId="{EEBE4E4A-D108-4C4E-98D9-F305B96AD576}" srcId="{88826271-2920-44ED-BCF2-BD91B3602D97}" destId="{91E78163-D6EE-48DB-95BB-1FCC7AD11DDC}" srcOrd="4" destOrd="0" parTransId="{77CC16FB-CB46-4802-B2EE-5FF0FEA026C4}" sibTransId="{635D9996-1411-405D-9C42-5E9FDFAF910D}"/>
    <dgm:cxn modelId="{9AE05427-E701-4816-9EB5-FC0BA4D8628B}" srcId="{2AFD078D-B0C8-49B6-8F6E-0480730FFE5F}" destId="{4F801BBF-C029-4267-9E4E-E3011ACFFD89}" srcOrd="4" destOrd="0" parTransId="{42A5D473-AFA7-49AF-A272-F10FCC65246F}" sibTransId="{BFF34F2D-7052-4FAB-94FB-461675BD2F89}"/>
    <dgm:cxn modelId="{EC16C461-D2FC-4DA4-B725-6765B891D75E}" type="presOf" srcId="{4AC2465C-4988-4FDE-B673-FE83BEC169C5}" destId="{2AD426F8-2E5F-4CF0-8AB0-F4DEEFAF6674}" srcOrd="0" destOrd="5" presId="urn:microsoft.com/office/officeart/2009/3/layout/PieProcess"/>
    <dgm:cxn modelId="{EBD5A39B-9450-4F3B-9BCA-8962FAD9B2C9}" srcId="{BE346BFE-631F-4F46-A502-4769002D6ABB}" destId="{BB53696D-A34B-4C89-AF76-58D84A7E2E62}" srcOrd="2" destOrd="0" parTransId="{7A992345-18DD-462A-BCE6-EF900DA7234A}" sibTransId="{A018B9BA-08BA-46E4-B046-B8036E235DCE}"/>
    <dgm:cxn modelId="{6BD7A3E5-CB3B-4D74-90A6-254216A38F32}" type="presOf" srcId="{CFEE3F69-7234-49E1-BEEE-5F445344174A}" destId="{08F7401F-252B-4671-BD1A-D1CC1EABD695}" srcOrd="0" destOrd="1" presId="urn:microsoft.com/office/officeart/2009/3/layout/PieProcess"/>
    <dgm:cxn modelId="{6AA22265-E947-4F3E-9769-8C483B68A031}" srcId="{88826271-2920-44ED-BCF2-BD91B3602D97}" destId="{A644C73B-005B-4E44-B836-6AFECB163AF4}" srcOrd="3" destOrd="0" parTransId="{6FD1F74C-F203-478F-8D03-BDF95B48E7C1}" sibTransId="{23DA1DC2-2CE3-46A9-9480-02CAE7C701D1}"/>
    <dgm:cxn modelId="{DF5F523C-F1FF-4234-96C7-B403D2B80378}" srcId="{E15A0370-ACF3-4CE1-8E3C-A29467D1B126}" destId="{E55916CC-0F3A-46DF-B5B7-DC8D53C1D4AE}" srcOrd="1" destOrd="0" parTransId="{CFFCCA12-19E0-4034-8905-E454C81CDD75}" sibTransId="{D09DA45E-FA8F-49F2-8D3A-F5DB609575CA}"/>
    <dgm:cxn modelId="{2FADE01F-20E5-4B27-B7EA-37B2AD5C7F75}" type="presOf" srcId="{BB53696D-A34B-4C89-AF76-58D84A7E2E62}" destId="{F4B7D655-8A96-476D-B3CA-8AE1498A5ADA}" srcOrd="0" destOrd="6" presId="urn:microsoft.com/office/officeart/2009/3/layout/PieProcess"/>
    <dgm:cxn modelId="{E3F0704C-1DA6-49A9-868E-191CD685AE3C}" srcId="{2AFD078D-B0C8-49B6-8F6E-0480730FFE5F}" destId="{12816A6F-7CD2-49EA-B579-7675D80EDB06}" srcOrd="1" destOrd="0" parTransId="{388725AF-4A02-4607-95F3-7F3674F7B00C}" sibTransId="{1E3CAB73-C85F-46F2-876C-F3BA876D3B4E}"/>
    <dgm:cxn modelId="{767B46CF-75CE-4DFA-8389-B6B23E6CC7BC}" srcId="{88826271-2920-44ED-BCF2-BD91B3602D97}" destId="{CFEE3F69-7234-49E1-BEEE-5F445344174A}" srcOrd="1" destOrd="0" parTransId="{3114BCBF-E0ED-47DD-8580-245EA8F26A94}" sibTransId="{E6F099D9-AD9A-405E-8337-61BF7F3FC61F}"/>
    <dgm:cxn modelId="{9E33F2D3-DEDB-4347-BAA3-DF567230B865}" type="presOf" srcId="{C3E55BD9-0242-4C97-9FB0-655DCF6C5CA2}" destId="{F4B7D655-8A96-476D-B3CA-8AE1498A5ADA}" srcOrd="0" destOrd="7" presId="urn:microsoft.com/office/officeart/2009/3/layout/PieProcess"/>
    <dgm:cxn modelId="{F2DEA7BD-E3BA-46A7-9C89-BD0AF1AC3153}" type="presOf" srcId="{E15A0370-ACF3-4CE1-8E3C-A29467D1B126}" destId="{B295CE9D-113E-4B77-A42A-3F5E8772A175}" srcOrd="0" destOrd="0" presId="urn:microsoft.com/office/officeart/2009/3/layout/PieProcess"/>
    <dgm:cxn modelId="{7BAFFAD6-F42D-4B3F-BF3B-C44D95D39F25}" type="presOf" srcId="{A644C73B-005B-4E44-B836-6AFECB163AF4}" destId="{08F7401F-252B-4671-BD1A-D1CC1EABD695}" srcOrd="0" destOrd="3" presId="urn:microsoft.com/office/officeart/2009/3/layout/PieProcess"/>
    <dgm:cxn modelId="{0C34FD86-81BE-46EA-99AB-25E7006603C4}" srcId="{2AFD078D-B0C8-49B6-8F6E-0480730FFE5F}" destId="{0EBE257F-9C83-4B1C-9EA5-691AA1BC58A9}" srcOrd="6" destOrd="0" parTransId="{347CAF97-A7C5-4AFB-BFEC-41C54DBB1D46}" sibTransId="{7DCD6032-94B1-4E2B-A866-EF55A8EFE952}"/>
    <dgm:cxn modelId="{BC8FF33E-D5CF-4DAC-9CF8-C4A30CC3FF8B}" srcId="{2AFD078D-B0C8-49B6-8F6E-0480730FFE5F}" destId="{14BCD408-3FFB-47ED-A37A-4037712509F1}" srcOrd="2" destOrd="0" parTransId="{79E7CC88-851C-4ED7-896F-D4435E5B2265}" sibTransId="{D80F8D6D-EA6E-4E73-A662-9E9F7F3D1724}"/>
    <dgm:cxn modelId="{39224E86-6AC8-401F-A806-24AE1A1D22E8}" type="presOf" srcId="{E55916CC-0F3A-46DF-B5B7-DC8D53C1D4AE}" destId="{F4B7D655-8A96-476D-B3CA-8AE1498A5ADA}" srcOrd="0" destOrd="1" presId="urn:microsoft.com/office/officeart/2009/3/layout/PieProcess"/>
    <dgm:cxn modelId="{8459857A-9B81-4BA9-957A-0C4717BE3E32}" type="presOf" srcId="{CBE1CD5F-9C16-427D-9E88-E68C85C9DE69}" destId="{08F7401F-252B-4671-BD1A-D1CC1EABD695}" srcOrd="0" destOrd="6" presId="urn:microsoft.com/office/officeart/2009/3/layout/PieProcess"/>
    <dgm:cxn modelId="{47BD0B38-516D-472C-8886-062904A61C37}" srcId="{88826271-2920-44ED-BCF2-BD91B3602D97}" destId="{67F97721-3D5C-4D98-AF0C-B27A6486F0AA}" srcOrd="5" destOrd="0" parTransId="{6F3C9099-6E85-4151-812E-5689929BDFB5}" sibTransId="{6ED3BCC3-E608-49F1-9D84-89710E325C0C}"/>
    <dgm:cxn modelId="{0DF4608A-74BE-4A08-B763-E2AE479BD3E3}" srcId="{E15A0370-ACF3-4CE1-8E3C-A29467D1B126}" destId="{DE433A3F-9AB3-4363-BC75-26EABE0E7FC3}" srcOrd="0" destOrd="0" parTransId="{3F0624F4-7D9B-4C4E-94A6-640B147DE558}" sibTransId="{ABBCEA89-D8DA-4A24-8BDD-31BBA80FFF4C}"/>
    <dgm:cxn modelId="{DB85F282-985E-4CAF-A5D8-ED8C77E6E2CE}" type="presOf" srcId="{67F97721-3D5C-4D98-AF0C-B27A6486F0AA}" destId="{08F7401F-252B-4671-BD1A-D1CC1EABD695}" srcOrd="0" destOrd="5" presId="urn:microsoft.com/office/officeart/2009/3/layout/PieProcess"/>
    <dgm:cxn modelId="{DEAF64F8-3832-4B66-9B4A-E16F7E0CE937}" type="presOf" srcId="{A7E4A339-E4BE-47A1-88D8-87B47FAB4FE4}" destId="{F4B7D655-8A96-476D-B3CA-8AE1498A5ADA}" srcOrd="0" destOrd="2" presId="urn:microsoft.com/office/officeart/2009/3/layout/PieProcess"/>
    <dgm:cxn modelId="{54ED04AE-FEC1-4338-8346-0914FEF98E15}" type="presOf" srcId="{DE37C604-3F3B-4035-812B-956CFCAB2255}" destId="{08F7401F-252B-4671-BD1A-D1CC1EABD695}" srcOrd="0" destOrd="2" presId="urn:microsoft.com/office/officeart/2009/3/layout/PieProcess"/>
    <dgm:cxn modelId="{151821B5-73EB-40F5-8308-15D7371D4182}" type="presOf" srcId="{0EBE257F-9C83-4B1C-9EA5-691AA1BC58A9}" destId="{2AD426F8-2E5F-4CF0-8AB0-F4DEEFAF6674}" srcOrd="0" destOrd="6" presId="urn:microsoft.com/office/officeart/2009/3/layout/PieProcess"/>
    <dgm:cxn modelId="{2A9872DE-AE9E-44B1-9B57-C629A78DCB8D}" type="presOf" srcId="{7A7B78F3-1E86-40BA-B81A-8345A7D8711C}" destId="{2AD426F8-2E5F-4CF0-8AB0-F4DEEFAF6674}" srcOrd="0" destOrd="7" presId="urn:microsoft.com/office/officeart/2009/3/layout/PieProcess"/>
    <dgm:cxn modelId="{926C5186-27C5-44BB-B35B-2DAC7EB59B1A}" type="presParOf" srcId="{1E9D3C13-0855-4E9C-A458-8E5903262386}" destId="{5060FFCA-EF5B-4223-9DDB-812C7A6F123A}" srcOrd="0" destOrd="0" presId="urn:microsoft.com/office/officeart/2009/3/layout/PieProcess"/>
    <dgm:cxn modelId="{798E223C-1101-44EE-A145-EE0CFAB93930}" type="presParOf" srcId="{5060FFCA-EF5B-4223-9DDB-812C7A6F123A}" destId="{E68A3555-F29F-4315-AE06-1917324BA9AC}" srcOrd="0" destOrd="0" presId="urn:microsoft.com/office/officeart/2009/3/layout/PieProcess"/>
    <dgm:cxn modelId="{A0058162-BA59-46AD-96D9-99037ED719D2}" type="presParOf" srcId="{5060FFCA-EF5B-4223-9DDB-812C7A6F123A}" destId="{88AC8B38-5F51-418A-AED9-85F38D29EE00}" srcOrd="1" destOrd="0" presId="urn:microsoft.com/office/officeart/2009/3/layout/PieProcess"/>
    <dgm:cxn modelId="{66EB05A4-3402-43E2-A761-1C84D14D128D}" type="presParOf" srcId="{5060FFCA-EF5B-4223-9DDB-812C7A6F123A}" destId="{BBD26E6A-5F80-429C-BA84-559B24C10199}" srcOrd="2" destOrd="0" presId="urn:microsoft.com/office/officeart/2009/3/layout/PieProcess"/>
    <dgm:cxn modelId="{0DB20C8A-D165-40DC-B7E6-73931F5B2675}" type="presParOf" srcId="{1E9D3C13-0855-4E9C-A458-8E5903262386}" destId="{20624A41-5F22-4BA6-A10D-05B5468332A0}" srcOrd="1" destOrd="0" presId="urn:microsoft.com/office/officeart/2009/3/layout/PieProcess"/>
    <dgm:cxn modelId="{2877F91D-8F38-422D-B2F2-518223CABCB1}" type="presParOf" srcId="{1E9D3C13-0855-4E9C-A458-8E5903262386}" destId="{F3E19FC3-AC70-49B0-9D23-ED4F0A8CB8B7}" srcOrd="2" destOrd="0" presId="urn:microsoft.com/office/officeart/2009/3/layout/PieProcess"/>
    <dgm:cxn modelId="{B0AF195A-64EE-41CB-B889-5B87EB583886}" type="presParOf" srcId="{F3E19FC3-AC70-49B0-9D23-ED4F0A8CB8B7}" destId="{2AD426F8-2E5F-4CF0-8AB0-F4DEEFAF6674}" srcOrd="0" destOrd="0" presId="urn:microsoft.com/office/officeart/2009/3/layout/PieProcess"/>
    <dgm:cxn modelId="{D6546AB3-5EB9-4D2C-BD44-B30E7B1E9738}" type="presParOf" srcId="{1E9D3C13-0855-4E9C-A458-8E5903262386}" destId="{00BBE831-C578-4433-A633-C65E84D85F90}" srcOrd="3" destOrd="0" presId="urn:microsoft.com/office/officeart/2009/3/layout/PieProcess"/>
    <dgm:cxn modelId="{FBB0F527-5B95-4B19-8196-21EEF56DB6CE}" type="presParOf" srcId="{1E9D3C13-0855-4E9C-A458-8E5903262386}" destId="{5A767D53-C648-4E19-950B-DB358AFEA086}" srcOrd="4" destOrd="0" presId="urn:microsoft.com/office/officeart/2009/3/layout/PieProcess"/>
    <dgm:cxn modelId="{EB31BF07-B80B-44D0-A7D7-DEC9A37862CF}" type="presParOf" srcId="{5A767D53-C648-4E19-950B-DB358AFEA086}" destId="{F8EDA020-BBCC-4B70-B6A9-572EDCF66EA7}" srcOrd="0" destOrd="0" presId="urn:microsoft.com/office/officeart/2009/3/layout/PieProcess"/>
    <dgm:cxn modelId="{F44A6238-50CE-4AE9-B676-19EA69409211}" type="presParOf" srcId="{5A767D53-C648-4E19-950B-DB358AFEA086}" destId="{3FE44F1C-91D2-4F13-A7EB-C96E6C60F972}" srcOrd="1" destOrd="0" presId="urn:microsoft.com/office/officeart/2009/3/layout/PieProcess"/>
    <dgm:cxn modelId="{75B76FF6-0E71-4506-8003-3A9116FAD090}" type="presParOf" srcId="{5A767D53-C648-4E19-950B-DB358AFEA086}" destId="{8B15928F-0107-40F9-8402-8EEBC125E4CD}" srcOrd="2" destOrd="0" presId="urn:microsoft.com/office/officeart/2009/3/layout/PieProcess"/>
    <dgm:cxn modelId="{ABD84A32-EBC7-4496-A751-7EA2BAFB6D60}" type="presParOf" srcId="{1E9D3C13-0855-4E9C-A458-8E5903262386}" destId="{996FBD5C-4784-438E-BAF6-1A7CB6338EE4}" srcOrd="5" destOrd="0" presId="urn:microsoft.com/office/officeart/2009/3/layout/PieProcess"/>
    <dgm:cxn modelId="{E11A622F-5751-4A39-B96D-D53DC0C94CDD}" type="presParOf" srcId="{1E9D3C13-0855-4E9C-A458-8E5903262386}" destId="{D8D9E564-9677-42F3-867F-73268169552A}" srcOrd="6" destOrd="0" presId="urn:microsoft.com/office/officeart/2009/3/layout/PieProcess"/>
    <dgm:cxn modelId="{6E55AEAE-6BD5-4012-84C0-E56522D46ACF}" type="presParOf" srcId="{D8D9E564-9677-42F3-867F-73268169552A}" destId="{08F7401F-252B-4671-BD1A-D1CC1EABD695}" srcOrd="0" destOrd="0" presId="urn:microsoft.com/office/officeart/2009/3/layout/PieProcess"/>
    <dgm:cxn modelId="{942BF580-ABE5-4209-9E83-0E0FCB3840FB}" type="presParOf" srcId="{1E9D3C13-0855-4E9C-A458-8E5903262386}" destId="{221E64F8-0777-48AD-94A9-16A6D8BE5CB7}" srcOrd="7" destOrd="0" presId="urn:microsoft.com/office/officeart/2009/3/layout/PieProcess"/>
    <dgm:cxn modelId="{5996031F-1B59-4C5D-8207-41066782BEDD}" type="presParOf" srcId="{1E9D3C13-0855-4E9C-A458-8E5903262386}" destId="{14982C2D-02DB-48C8-9C60-EDF1A726DE89}" srcOrd="8" destOrd="0" presId="urn:microsoft.com/office/officeart/2009/3/layout/PieProcess"/>
    <dgm:cxn modelId="{2D2017BD-0083-43E0-AB5A-F08D816EEE1C}" type="presParOf" srcId="{14982C2D-02DB-48C8-9C60-EDF1A726DE89}" destId="{2D1F7B99-5B07-49E0-82B2-B2C0E2F73DAD}" srcOrd="0" destOrd="0" presId="urn:microsoft.com/office/officeart/2009/3/layout/PieProcess"/>
    <dgm:cxn modelId="{CE333CA5-D92C-401D-BF4B-53EA97802AB3}" type="presParOf" srcId="{14982C2D-02DB-48C8-9C60-EDF1A726DE89}" destId="{CA438759-1EF7-4C12-824C-0C34A3F167FE}" srcOrd="1" destOrd="0" presId="urn:microsoft.com/office/officeart/2009/3/layout/PieProcess"/>
    <dgm:cxn modelId="{E12B7A8C-3991-49BE-9383-B75F90938100}" type="presParOf" srcId="{14982C2D-02DB-48C8-9C60-EDF1A726DE89}" destId="{B295CE9D-113E-4B77-A42A-3F5E8772A175}" srcOrd="2" destOrd="0" presId="urn:microsoft.com/office/officeart/2009/3/layout/PieProcess"/>
    <dgm:cxn modelId="{A9A3A48D-C247-4F5D-8A4A-945B4E849138}" type="presParOf" srcId="{1E9D3C13-0855-4E9C-A458-8E5903262386}" destId="{0FD21FFB-C8F5-4026-A54E-E68720D51418}" srcOrd="9" destOrd="0" presId="urn:microsoft.com/office/officeart/2009/3/layout/PieProcess"/>
    <dgm:cxn modelId="{449A8241-D1DA-4E0B-B0FE-DCE1461BE63F}" type="presParOf" srcId="{1E9D3C13-0855-4E9C-A458-8E5903262386}" destId="{A8D58400-341A-41B1-8EE4-F4338ADA15EC}" srcOrd="10" destOrd="0" presId="urn:microsoft.com/office/officeart/2009/3/layout/PieProcess"/>
    <dgm:cxn modelId="{6826A698-C932-4951-B1A7-198D07F770AE}" type="presParOf" srcId="{A8D58400-341A-41B1-8EE4-F4338ADA15EC}" destId="{F4B7D655-8A96-476D-B3CA-8AE1498A5ADA}" srcOrd="0" destOrd="0" presId="urn:microsoft.com/office/officeart/2009/3/layout/Pi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BDB0B-E528-43E2-A985-587ABF27731F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EB4A62-77CF-43ED-A392-60155EECCB7C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Embedded</a:t>
          </a:r>
          <a:endParaRPr lang="en-US" dirty="0">
            <a:latin typeface="Lucida Calligraphy" panose="03010101010101010101" pitchFamily="66" charset="0"/>
          </a:endParaRPr>
        </a:p>
      </dgm:t>
    </dgm:pt>
    <dgm:pt modelId="{3353ADFE-6259-414F-A8C8-E66848AF61EB}" type="parTrans" cxnId="{1A7F3CEA-2B02-475E-90B0-22048C6F1913}">
      <dgm:prSet/>
      <dgm:spPr/>
      <dgm:t>
        <a:bodyPr/>
        <a:lstStyle/>
        <a:p>
          <a:endParaRPr lang="en-US"/>
        </a:p>
      </dgm:t>
    </dgm:pt>
    <dgm:pt modelId="{318F8B2B-9FC0-4588-8B83-745B6D8128E7}" type="sibTrans" cxnId="{1A7F3CEA-2B02-475E-90B0-22048C6F1913}">
      <dgm:prSet/>
      <dgm:spPr/>
      <dgm:t>
        <a:bodyPr/>
        <a:lstStyle/>
        <a:p>
          <a:endParaRPr lang="en-US"/>
        </a:p>
      </dgm:t>
    </dgm:pt>
    <dgm:pt modelId="{E1E80E95-5175-4006-8487-D8386DF2270E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Basics of Communication Protocols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7C556B07-F3A7-40B0-8464-826C460CBCC2}" type="parTrans" cxnId="{9C0A8425-BA83-40B2-A3C7-40C91710D673}">
      <dgm:prSet/>
      <dgm:spPr/>
      <dgm:t>
        <a:bodyPr/>
        <a:lstStyle/>
        <a:p>
          <a:endParaRPr lang="en-US"/>
        </a:p>
      </dgm:t>
    </dgm:pt>
    <dgm:pt modelId="{83CEF788-BC56-4A26-9A33-AC87CAB27A29}" type="sibTrans" cxnId="{9C0A8425-BA83-40B2-A3C7-40C91710D673}">
      <dgm:prSet/>
      <dgm:spPr/>
      <dgm:t>
        <a:bodyPr/>
        <a:lstStyle/>
        <a:p>
          <a:endParaRPr lang="en-US"/>
        </a:p>
      </dgm:t>
    </dgm:pt>
    <dgm:pt modelId="{4F7EDA47-085C-4348-81D9-3D72972C8CF3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RS232, RS422, RS485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FC48EE3F-B231-425F-9217-F59F233F027F}" type="parTrans" cxnId="{CF03507F-5F41-42A4-A01B-0D984F45CA15}">
      <dgm:prSet/>
      <dgm:spPr/>
      <dgm:t>
        <a:bodyPr/>
        <a:lstStyle/>
        <a:p>
          <a:endParaRPr lang="en-US"/>
        </a:p>
      </dgm:t>
    </dgm:pt>
    <dgm:pt modelId="{38D9496B-9964-4C82-8203-5310EBA0FECA}" type="sibTrans" cxnId="{CF03507F-5F41-42A4-A01B-0D984F45CA15}">
      <dgm:prSet/>
      <dgm:spPr/>
      <dgm:t>
        <a:bodyPr/>
        <a:lstStyle/>
        <a:p>
          <a:endParaRPr lang="en-US"/>
        </a:p>
      </dgm:t>
    </dgm:pt>
    <dgm:pt modelId="{E9ED3BCE-B05B-4A2C-B7B2-297B4183BB02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Serial peripheral Interface (SPI)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646A73DD-67E6-4574-93F2-6DE0F6EE9197}" type="parTrans" cxnId="{16352F04-7812-419F-8E4C-4E77BCE58105}">
      <dgm:prSet/>
      <dgm:spPr/>
      <dgm:t>
        <a:bodyPr/>
        <a:lstStyle/>
        <a:p>
          <a:endParaRPr lang="en-US"/>
        </a:p>
      </dgm:t>
    </dgm:pt>
    <dgm:pt modelId="{7232165B-7AA7-4753-B2EE-DF7BD6E27975}" type="sibTrans" cxnId="{16352F04-7812-419F-8E4C-4E77BCE58105}">
      <dgm:prSet/>
      <dgm:spPr/>
      <dgm:t>
        <a:bodyPr/>
        <a:lstStyle/>
        <a:p>
          <a:endParaRPr lang="en-US"/>
        </a:p>
      </dgm:t>
    </dgm:pt>
    <dgm:pt modelId="{69BB4830-F897-4F61-ADF0-28E688D66038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Inter – Integrated Circuits (I2c)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4EFA066D-BF6C-4BA3-9695-7E3744068414}" type="parTrans" cxnId="{4210E1EA-B5B2-45C3-ABE7-3421A1288462}">
      <dgm:prSet/>
      <dgm:spPr/>
      <dgm:t>
        <a:bodyPr/>
        <a:lstStyle/>
        <a:p>
          <a:endParaRPr lang="en-US"/>
        </a:p>
      </dgm:t>
    </dgm:pt>
    <dgm:pt modelId="{514822FF-B413-430D-8074-9EB85768CE86}" type="sibTrans" cxnId="{4210E1EA-B5B2-45C3-ABE7-3421A1288462}">
      <dgm:prSet/>
      <dgm:spPr/>
      <dgm:t>
        <a:bodyPr/>
        <a:lstStyle/>
        <a:p>
          <a:endParaRPr lang="en-US"/>
        </a:p>
      </dgm:t>
    </dgm:pt>
    <dgm:pt modelId="{43DDBDFC-ABA5-417D-9B50-2A5A02C02BB7}">
      <dgm:prSet custT="1"/>
      <dgm:spPr/>
      <dgm:t>
        <a:bodyPr/>
        <a:lstStyle/>
        <a:p>
          <a:pPr rtl="0"/>
          <a:r>
            <a:rPr lang="en-US" sz="2000" smtClean="0">
              <a:latin typeface="Lucida Calligraphy" panose="03010101010101010101" pitchFamily="66" charset="0"/>
            </a:rPr>
            <a:t>Universal Serial Bus (USB)</a:t>
          </a:r>
          <a:endParaRPr lang="en-US" sz="2000">
            <a:latin typeface="Lucida Calligraphy" panose="03010101010101010101" pitchFamily="66" charset="0"/>
          </a:endParaRPr>
        </a:p>
      </dgm:t>
    </dgm:pt>
    <dgm:pt modelId="{3DD6A89E-F970-4B13-92C6-026DEB4BA75D}" type="parTrans" cxnId="{FD789D74-DA14-44FE-9011-DBF7095EC408}">
      <dgm:prSet/>
      <dgm:spPr/>
      <dgm:t>
        <a:bodyPr/>
        <a:lstStyle/>
        <a:p>
          <a:endParaRPr lang="en-US"/>
        </a:p>
      </dgm:t>
    </dgm:pt>
    <dgm:pt modelId="{34D8CA63-6B5A-4546-9370-14CF7E34B0EE}" type="sibTrans" cxnId="{FD789D74-DA14-44FE-9011-DBF7095EC408}">
      <dgm:prSet/>
      <dgm:spPr/>
      <dgm:t>
        <a:bodyPr/>
        <a:lstStyle/>
        <a:p>
          <a:endParaRPr lang="en-US"/>
        </a:p>
      </dgm:t>
    </dgm:pt>
    <dgm:pt modelId="{923DD6F7-4D56-4D6D-83C6-8A42D17405E6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TCP/IP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ED3A7573-364F-4300-BDC5-1720FE402B4C}" type="parTrans" cxnId="{84351FBD-2C53-4734-9037-3C7C2E1DAD8A}">
      <dgm:prSet/>
      <dgm:spPr/>
      <dgm:t>
        <a:bodyPr/>
        <a:lstStyle/>
        <a:p>
          <a:endParaRPr lang="en-US"/>
        </a:p>
      </dgm:t>
    </dgm:pt>
    <dgm:pt modelId="{330E2A9C-51FB-4EEB-A64E-C9E35F8695E1}" type="sibTrans" cxnId="{84351FBD-2C53-4734-9037-3C7C2E1DAD8A}">
      <dgm:prSet/>
      <dgm:spPr/>
      <dgm:t>
        <a:bodyPr/>
        <a:lstStyle/>
        <a:p>
          <a:endParaRPr lang="en-US"/>
        </a:p>
      </dgm:t>
    </dgm:pt>
    <dgm:pt modelId="{0C63164D-60B6-4F99-BFBA-D25A54E092DF}" type="pres">
      <dgm:prSet presAssocID="{22EBDB0B-E528-43E2-A985-587ABF2773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AACD68-1B8F-4E46-8DCB-788DAA7DD1B3}" type="pres">
      <dgm:prSet presAssocID="{49EB4A62-77CF-43ED-A392-60155EECCB7C}" presName="compositeNode" presStyleCnt="0">
        <dgm:presLayoutVars>
          <dgm:bulletEnabled val="1"/>
        </dgm:presLayoutVars>
      </dgm:prSet>
      <dgm:spPr/>
    </dgm:pt>
    <dgm:pt modelId="{C61218D8-AB27-4001-A9D7-4C6C3BA4FCEC}" type="pres">
      <dgm:prSet presAssocID="{49EB4A62-77CF-43ED-A392-60155EECCB7C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795F96B-EE91-4BC6-A35F-49EB9D83567F}" type="pres">
      <dgm:prSet presAssocID="{49EB4A62-77CF-43ED-A392-60155EECCB7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C2C88-10D1-4773-BCF5-D5E7FDAB7D95}" type="pres">
      <dgm:prSet presAssocID="{49EB4A62-77CF-43ED-A392-60155EECCB7C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03507F-5F41-42A4-A01B-0D984F45CA15}" srcId="{49EB4A62-77CF-43ED-A392-60155EECCB7C}" destId="{4F7EDA47-085C-4348-81D9-3D72972C8CF3}" srcOrd="1" destOrd="0" parTransId="{FC48EE3F-B231-425F-9217-F59F233F027F}" sibTransId="{38D9496B-9964-4C82-8203-5310EBA0FECA}"/>
    <dgm:cxn modelId="{3943E7E4-6900-40C3-808B-91C1F568F05F}" type="presOf" srcId="{E9ED3BCE-B05B-4A2C-B7B2-297B4183BB02}" destId="{4795F96B-EE91-4BC6-A35F-49EB9D83567F}" srcOrd="0" destOrd="2" presId="urn:microsoft.com/office/officeart/2005/8/layout/hList2"/>
    <dgm:cxn modelId="{9EAA5AAA-4914-4086-B09C-FBBF2CF918EE}" type="presOf" srcId="{923DD6F7-4D56-4D6D-83C6-8A42D17405E6}" destId="{4795F96B-EE91-4BC6-A35F-49EB9D83567F}" srcOrd="0" destOrd="5" presId="urn:microsoft.com/office/officeart/2005/8/layout/hList2"/>
    <dgm:cxn modelId="{4210E1EA-B5B2-45C3-ABE7-3421A1288462}" srcId="{49EB4A62-77CF-43ED-A392-60155EECCB7C}" destId="{69BB4830-F897-4F61-ADF0-28E688D66038}" srcOrd="3" destOrd="0" parTransId="{4EFA066D-BF6C-4BA3-9695-7E3744068414}" sibTransId="{514822FF-B413-430D-8074-9EB85768CE86}"/>
    <dgm:cxn modelId="{84351FBD-2C53-4734-9037-3C7C2E1DAD8A}" srcId="{49EB4A62-77CF-43ED-A392-60155EECCB7C}" destId="{923DD6F7-4D56-4D6D-83C6-8A42D17405E6}" srcOrd="5" destOrd="0" parTransId="{ED3A7573-364F-4300-BDC5-1720FE402B4C}" sibTransId="{330E2A9C-51FB-4EEB-A64E-C9E35F8695E1}"/>
    <dgm:cxn modelId="{388DC1F3-FBB7-4464-8FCF-2849FEC1BEB8}" type="presOf" srcId="{43DDBDFC-ABA5-417D-9B50-2A5A02C02BB7}" destId="{4795F96B-EE91-4BC6-A35F-49EB9D83567F}" srcOrd="0" destOrd="4" presId="urn:microsoft.com/office/officeart/2005/8/layout/hList2"/>
    <dgm:cxn modelId="{7EE105E1-5C44-42B5-B68F-84D27DD2CBDC}" type="presOf" srcId="{22EBDB0B-E528-43E2-A985-587ABF27731F}" destId="{0C63164D-60B6-4F99-BFBA-D25A54E092DF}" srcOrd="0" destOrd="0" presId="urn:microsoft.com/office/officeart/2005/8/layout/hList2"/>
    <dgm:cxn modelId="{FD789D74-DA14-44FE-9011-DBF7095EC408}" srcId="{49EB4A62-77CF-43ED-A392-60155EECCB7C}" destId="{43DDBDFC-ABA5-417D-9B50-2A5A02C02BB7}" srcOrd="4" destOrd="0" parTransId="{3DD6A89E-F970-4B13-92C6-026DEB4BA75D}" sibTransId="{34D8CA63-6B5A-4546-9370-14CF7E34B0EE}"/>
    <dgm:cxn modelId="{15B784F2-909D-4FC7-8B04-C66C9630821C}" type="presOf" srcId="{4F7EDA47-085C-4348-81D9-3D72972C8CF3}" destId="{4795F96B-EE91-4BC6-A35F-49EB9D83567F}" srcOrd="0" destOrd="1" presId="urn:microsoft.com/office/officeart/2005/8/layout/hList2"/>
    <dgm:cxn modelId="{1A7F3CEA-2B02-475E-90B0-22048C6F1913}" srcId="{22EBDB0B-E528-43E2-A985-587ABF27731F}" destId="{49EB4A62-77CF-43ED-A392-60155EECCB7C}" srcOrd="0" destOrd="0" parTransId="{3353ADFE-6259-414F-A8C8-E66848AF61EB}" sibTransId="{318F8B2B-9FC0-4588-8B83-745B6D8128E7}"/>
    <dgm:cxn modelId="{9C0A8425-BA83-40B2-A3C7-40C91710D673}" srcId="{49EB4A62-77CF-43ED-A392-60155EECCB7C}" destId="{E1E80E95-5175-4006-8487-D8386DF2270E}" srcOrd="0" destOrd="0" parTransId="{7C556B07-F3A7-40B0-8464-826C460CBCC2}" sibTransId="{83CEF788-BC56-4A26-9A33-AC87CAB27A29}"/>
    <dgm:cxn modelId="{AA43D4AC-35CC-4547-AB33-6F61D34DDCBF}" type="presOf" srcId="{69BB4830-F897-4F61-ADF0-28E688D66038}" destId="{4795F96B-EE91-4BC6-A35F-49EB9D83567F}" srcOrd="0" destOrd="3" presId="urn:microsoft.com/office/officeart/2005/8/layout/hList2"/>
    <dgm:cxn modelId="{16352F04-7812-419F-8E4C-4E77BCE58105}" srcId="{49EB4A62-77CF-43ED-A392-60155EECCB7C}" destId="{E9ED3BCE-B05B-4A2C-B7B2-297B4183BB02}" srcOrd="2" destOrd="0" parTransId="{646A73DD-67E6-4574-93F2-6DE0F6EE9197}" sibTransId="{7232165B-7AA7-4753-B2EE-DF7BD6E27975}"/>
    <dgm:cxn modelId="{2BE141D0-744C-4C84-94F1-FA5A6A05634F}" type="presOf" srcId="{49EB4A62-77CF-43ED-A392-60155EECCB7C}" destId="{20CC2C88-10D1-4773-BCF5-D5E7FDAB7D95}" srcOrd="0" destOrd="0" presId="urn:microsoft.com/office/officeart/2005/8/layout/hList2"/>
    <dgm:cxn modelId="{A221E8CE-9CC0-47B5-9B4A-BC83B4093A10}" type="presOf" srcId="{E1E80E95-5175-4006-8487-D8386DF2270E}" destId="{4795F96B-EE91-4BC6-A35F-49EB9D83567F}" srcOrd="0" destOrd="0" presId="urn:microsoft.com/office/officeart/2005/8/layout/hList2"/>
    <dgm:cxn modelId="{688FE1D5-32D3-4379-A60D-9111327738C9}" type="presParOf" srcId="{0C63164D-60B6-4F99-BFBA-D25A54E092DF}" destId="{A2AACD68-1B8F-4E46-8DCB-788DAA7DD1B3}" srcOrd="0" destOrd="0" presId="urn:microsoft.com/office/officeart/2005/8/layout/hList2"/>
    <dgm:cxn modelId="{5FD8EEFE-19BB-4370-82ED-226F35264AE2}" type="presParOf" srcId="{A2AACD68-1B8F-4E46-8DCB-788DAA7DD1B3}" destId="{C61218D8-AB27-4001-A9D7-4C6C3BA4FCEC}" srcOrd="0" destOrd="0" presId="urn:microsoft.com/office/officeart/2005/8/layout/hList2"/>
    <dgm:cxn modelId="{DA345F5E-F10D-41F4-B583-764D24C13243}" type="presParOf" srcId="{A2AACD68-1B8F-4E46-8DCB-788DAA7DD1B3}" destId="{4795F96B-EE91-4BC6-A35F-49EB9D83567F}" srcOrd="1" destOrd="0" presId="urn:microsoft.com/office/officeart/2005/8/layout/hList2"/>
    <dgm:cxn modelId="{C78DEB18-D1E5-40C6-8DC3-E95ABDDBD9FD}" type="presParOf" srcId="{A2AACD68-1B8F-4E46-8DCB-788DAA7DD1B3}" destId="{20CC2C88-10D1-4773-BCF5-D5E7FDAB7D9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71BB4-BEE5-4D62-9E9B-CB6FEB749CFE}" type="doc">
      <dgm:prSet loTypeId="urn:microsoft.com/office/officeart/2005/8/layout/h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F0D2C7F-F309-4F90-BF0B-5551E2E24E8F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Automotive</a:t>
          </a:r>
          <a:endParaRPr lang="en-US" dirty="0">
            <a:latin typeface="Lucida Calligraphy" panose="03010101010101010101" pitchFamily="66" charset="0"/>
          </a:endParaRPr>
        </a:p>
      </dgm:t>
    </dgm:pt>
    <dgm:pt modelId="{02EC4287-9D62-4075-BEA5-258CA00BF498}" type="parTrans" cxnId="{F9CF980F-61F4-45D4-88DF-43453F51A1FB}">
      <dgm:prSet/>
      <dgm:spPr/>
      <dgm:t>
        <a:bodyPr/>
        <a:lstStyle/>
        <a:p>
          <a:endParaRPr lang="en-US"/>
        </a:p>
      </dgm:t>
    </dgm:pt>
    <dgm:pt modelId="{3F9AFCB6-7E80-4D7B-848E-F224476446F7}" type="sibTrans" cxnId="{F9CF980F-61F4-45D4-88DF-43453F51A1FB}">
      <dgm:prSet/>
      <dgm:spPr/>
      <dgm:t>
        <a:bodyPr/>
        <a:lstStyle/>
        <a:p>
          <a:endParaRPr lang="en-US"/>
        </a:p>
      </dgm:t>
    </dgm:pt>
    <dgm:pt modelId="{11154075-86EC-46F8-BF2B-B0217AF3FBD1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Controller Area Network (CAN)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418E1DB3-F745-46DC-9F0A-994C3DA8032F}" type="parTrans" cxnId="{08417ABF-1F35-4CB6-95BB-B835C9AF4CA9}">
      <dgm:prSet/>
      <dgm:spPr/>
      <dgm:t>
        <a:bodyPr/>
        <a:lstStyle/>
        <a:p>
          <a:endParaRPr lang="en-US"/>
        </a:p>
      </dgm:t>
    </dgm:pt>
    <dgm:pt modelId="{931F2B4E-957F-4D9B-85BD-92F1B6F88C11}" type="sibTrans" cxnId="{08417ABF-1F35-4CB6-95BB-B835C9AF4CA9}">
      <dgm:prSet/>
      <dgm:spPr/>
      <dgm:t>
        <a:bodyPr/>
        <a:lstStyle/>
        <a:p>
          <a:endParaRPr lang="en-US"/>
        </a:p>
      </dgm:t>
    </dgm:pt>
    <dgm:pt modelId="{51340E4D-6252-41CF-A3EF-4A9FCCFC6E50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Media Oriented System Transport (MOST)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49A5B472-2B11-4D30-927E-26903FB759CB}" type="parTrans" cxnId="{4908F5C4-0946-49D0-B445-BF4E6E1695D5}">
      <dgm:prSet/>
      <dgm:spPr/>
      <dgm:t>
        <a:bodyPr/>
        <a:lstStyle/>
        <a:p>
          <a:endParaRPr lang="en-US"/>
        </a:p>
      </dgm:t>
    </dgm:pt>
    <dgm:pt modelId="{33E2E1DE-3130-4890-B423-24E544D8A079}" type="sibTrans" cxnId="{4908F5C4-0946-49D0-B445-BF4E6E1695D5}">
      <dgm:prSet/>
      <dgm:spPr/>
      <dgm:t>
        <a:bodyPr/>
        <a:lstStyle/>
        <a:p>
          <a:endParaRPr lang="en-US"/>
        </a:p>
      </dgm:t>
    </dgm:pt>
    <dgm:pt modelId="{75D4FBB7-1F0A-4C8F-93CD-5E50CA1370E3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Local Interconnect Network (LIN)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545EE14A-FB7E-49A9-B06B-A2553C514FCC}" type="parTrans" cxnId="{01B3F95E-56B7-42D8-B05C-F0DFFE30F2B2}">
      <dgm:prSet/>
      <dgm:spPr/>
      <dgm:t>
        <a:bodyPr/>
        <a:lstStyle/>
        <a:p>
          <a:endParaRPr lang="en-US"/>
        </a:p>
      </dgm:t>
    </dgm:pt>
    <dgm:pt modelId="{6904DAC0-85E1-493A-8CC4-1A73294E1E20}" type="sibTrans" cxnId="{01B3F95E-56B7-42D8-B05C-F0DFFE30F2B2}">
      <dgm:prSet/>
      <dgm:spPr/>
      <dgm:t>
        <a:bodyPr/>
        <a:lstStyle/>
        <a:p>
          <a:endParaRPr lang="en-US"/>
        </a:p>
      </dgm:t>
    </dgm:pt>
    <dgm:pt modelId="{66CBB52D-7386-46E8-9516-F827A44B2EA6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J1850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353828CC-D9E0-4089-AC45-F1D9A8899B81}" type="parTrans" cxnId="{C54E3B02-4D55-4596-9593-5C16141B21EA}">
      <dgm:prSet/>
      <dgm:spPr/>
      <dgm:t>
        <a:bodyPr/>
        <a:lstStyle/>
        <a:p>
          <a:endParaRPr lang="en-US"/>
        </a:p>
      </dgm:t>
    </dgm:pt>
    <dgm:pt modelId="{9873DAA9-8ABF-4A52-99F1-1007CD73D3D5}" type="sibTrans" cxnId="{C54E3B02-4D55-4596-9593-5C16141B21EA}">
      <dgm:prSet/>
      <dgm:spPr/>
      <dgm:t>
        <a:bodyPr/>
        <a:lstStyle/>
        <a:p>
          <a:endParaRPr lang="en-US"/>
        </a:p>
      </dgm:t>
    </dgm:pt>
    <dgm:pt modelId="{EFF90E59-7ADA-4F97-8E88-4D78F603667D}">
      <dgm:prSet custT="1"/>
      <dgm:spPr/>
      <dgm:t>
        <a:bodyPr/>
        <a:lstStyle/>
        <a:p>
          <a:pPr rtl="0"/>
          <a:r>
            <a:rPr lang="en-US" sz="2000" dirty="0" smtClean="0">
              <a:latin typeface="Lucida Calligraphy" panose="03010101010101010101" pitchFamily="66" charset="0"/>
            </a:rPr>
            <a:t>Flex Ray</a:t>
          </a:r>
          <a:endParaRPr lang="en-US" sz="2000" dirty="0">
            <a:latin typeface="Lucida Calligraphy" panose="03010101010101010101" pitchFamily="66" charset="0"/>
          </a:endParaRPr>
        </a:p>
      </dgm:t>
    </dgm:pt>
    <dgm:pt modelId="{B0970723-B7E8-45B5-A256-B120CCE096C4}" type="parTrans" cxnId="{F667EC53-4A88-4F9E-A2DE-7A1155C3F36C}">
      <dgm:prSet/>
      <dgm:spPr/>
      <dgm:t>
        <a:bodyPr/>
        <a:lstStyle/>
        <a:p>
          <a:endParaRPr lang="en-US"/>
        </a:p>
      </dgm:t>
    </dgm:pt>
    <dgm:pt modelId="{4FF32BB0-E511-48C1-867C-D03FD97A565E}" type="sibTrans" cxnId="{F667EC53-4A88-4F9E-A2DE-7A1155C3F36C}">
      <dgm:prSet/>
      <dgm:spPr/>
      <dgm:t>
        <a:bodyPr/>
        <a:lstStyle/>
        <a:p>
          <a:endParaRPr lang="en-US"/>
        </a:p>
      </dgm:t>
    </dgm:pt>
    <dgm:pt modelId="{9E09CBCA-4E5D-4DB8-B3CA-BB62FAC448E6}" type="pres">
      <dgm:prSet presAssocID="{83371BB4-BEE5-4D62-9E9B-CB6FEB749CF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586B77-4A31-4A34-9989-6DBDBB1E1EB3}" type="pres">
      <dgm:prSet presAssocID="{1F0D2C7F-F309-4F90-BF0B-5551E2E24E8F}" presName="compositeNode" presStyleCnt="0">
        <dgm:presLayoutVars>
          <dgm:bulletEnabled val="1"/>
        </dgm:presLayoutVars>
      </dgm:prSet>
      <dgm:spPr/>
    </dgm:pt>
    <dgm:pt modelId="{94EADCF0-5628-4408-8967-453431235DC0}" type="pres">
      <dgm:prSet presAssocID="{1F0D2C7F-F309-4F90-BF0B-5551E2E24E8F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68B7BECC-6256-4C02-B5C5-0F6CE5E7EFEC}" type="pres">
      <dgm:prSet presAssocID="{1F0D2C7F-F309-4F90-BF0B-5551E2E24E8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B34CF-53F6-4D73-9334-E8AA3C76B464}" type="pres">
      <dgm:prSet presAssocID="{1F0D2C7F-F309-4F90-BF0B-5551E2E24E8F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E3B02-4D55-4596-9593-5C16141B21EA}" srcId="{1F0D2C7F-F309-4F90-BF0B-5551E2E24E8F}" destId="{66CBB52D-7386-46E8-9516-F827A44B2EA6}" srcOrd="3" destOrd="0" parTransId="{353828CC-D9E0-4089-AC45-F1D9A8899B81}" sibTransId="{9873DAA9-8ABF-4A52-99F1-1007CD73D3D5}"/>
    <dgm:cxn modelId="{65F2626B-A8DD-48D1-AB18-05EBD0CA3933}" type="presOf" srcId="{EFF90E59-7ADA-4F97-8E88-4D78F603667D}" destId="{68B7BECC-6256-4C02-B5C5-0F6CE5E7EFEC}" srcOrd="0" destOrd="4" presId="urn:microsoft.com/office/officeart/2005/8/layout/hList2"/>
    <dgm:cxn modelId="{08417ABF-1F35-4CB6-95BB-B835C9AF4CA9}" srcId="{1F0D2C7F-F309-4F90-BF0B-5551E2E24E8F}" destId="{11154075-86EC-46F8-BF2B-B0217AF3FBD1}" srcOrd="0" destOrd="0" parTransId="{418E1DB3-F745-46DC-9F0A-994C3DA8032F}" sibTransId="{931F2B4E-957F-4D9B-85BD-92F1B6F88C11}"/>
    <dgm:cxn modelId="{710D8847-0998-4A8B-9FFA-F85C9536E279}" type="presOf" srcId="{83371BB4-BEE5-4D62-9E9B-CB6FEB749CFE}" destId="{9E09CBCA-4E5D-4DB8-B3CA-BB62FAC448E6}" srcOrd="0" destOrd="0" presId="urn:microsoft.com/office/officeart/2005/8/layout/hList2"/>
    <dgm:cxn modelId="{EA2D2872-CFCD-4BC0-8978-0423FF6E3668}" type="presOf" srcId="{66CBB52D-7386-46E8-9516-F827A44B2EA6}" destId="{68B7BECC-6256-4C02-B5C5-0F6CE5E7EFEC}" srcOrd="0" destOrd="3" presId="urn:microsoft.com/office/officeart/2005/8/layout/hList2"/>
    <dgm:cxn modelId="{01B3F95E-56B7-42D8-B05C-F0DFFE30F2B2}" srcId="{1F0D2C7F-F309-4F90-BF0B-5551E2E24E8F}" destId="{75D4FBB7-1F0A-4C8F-93CD-5E50CA1370E3}" srcOrd="2" destOrd="0" parTransId="{545EE14A-FB7E-49A9-B06B-A2553C514FCC}" sibTransId="{6904DAC0-85E1-493A-8CC4-1A73294E1E20}"/>
    <dgm:cxn modelId="{90B477D7-C32D-4BA1-B074-3746F3561BB5}" type="presOf" srcId="{51340E4D-6252-41CF-A3EF-4A9FCCFC6E50}" destId="{68B7BECC-6256-4C02-B5C5-0F6CE5E7EFEC}" srcOrd="0" destOrd="1" presId="urn:microsoft.com/office/officeart/2005/8/layout/hList2"/>
    <dgm:cxn modelId="{36E00B57-2831-4B64-8B5D-BACED2093466}" type="presOf" srcId="{11154075-86EC-46F8-BF2B-B0217AF3FBD1}" destId="{68B7BECC-6256-4C02-B5C5-0F6CE5E7EFEC}" srcOrd="0" destOrd="0" presId="urn:microsoft.com/office/officeart/2005/8/layout/hList2"/>
    <dgm:cxn modelId="{F9CF980F-61F4-45D4-88DF-43453F51A1FB}" srcId="{83371BB4-BEE5-4D62-9E9B-CB6FEB749CFE}" destId="{1F0D2C7F-F309-4F90-BF0B-5551E2E24E8F}" srcOrd="0" destOrd="0" parTransId="{02EC4287-9D62-4075-BEA5-258CA00BF498}" sibTransId="{3F9AFCB6-7E80-4D7B-848E-F224476446F7}"/>
    <dgm:cxn modelId="{F667EC53-4A88-4F9E-A2DE-7A1155C3F36C}" srcId="{1F0D2C7F-F309-4F90-BF0B-5551E2E24E8F}" destId="{EFF90E59-7ADA-4F97-8E88-4D78F603667D}" srcOrd="4" destOrd="0" parTransId="{B0970723-B7E8-45B5-A256-B120CCE096C4}" sibTransId="{4FF32BB0-E511-48C1-867C-D03FD97A565E}"/>
    <dgm:cxn modelId="{87C6AB45-7BC3-430E-AC45-D4DA5EF434FE}" type="presOf" srcId="{75D4FBB7-1F0A-4C8F-93CD-5E50CA1370E3}" destId="{68B7BECC-6256-4C02-B5C5-0F6CE5E7EFEC}" srcOrd="0" destOrd="2" presId="urn:microsoft.com/office/officeart/2005/8/layout/hList2"/>
    <dgm:cxn modelId="{4908F5C4-0946-49D0-B445-BF4E6E1695D5}" srcId="{1F0D2C7F-F309-4F90-BF0B-5551E2E24E8F}" destId="{51340E4D-6252-41CF-A3EF-4A9FCCFC6E50}" srcOrd="1" destOrd="0" parTransId="{49A5B472-2B11-4D30-927E-26903FB759CB}" sibTransId="{33E2E1DE-3130-4890-B423-24E544D8A079}"/>
    <dgm:cxn modelId="{CB1557DF-04A9-496C-A9F6-BEE45521FB2C}" type="presOf" srcId="{1F0D2C7F-F309-4F90-BF0B-5551E2E24E8F}" destId="{B00B34CF-53F6-4D73-9334-E8AA3C76B464}" srcOrd="0" destOrd="0" presId="urn:microsoft.com/office/officeart/2005/8/layout/hList2"/>
    <dgm:cxn modelId="{EE302D9B-954F-4554-9405-76EAB3A6BAC7}" type="presParOf" srcId="{9E09CBCA-4E5D-4DB8-B3CA-BB62FAC448E6}" destId="{90586B77-4A31-4A34-9989-6DBDBB1E1EB3}" srcOrd="0" destOrd="0" presId="urn:microsoft.com/office/officeart/2005/8/layout/hList2"/>
    <dgm:cxn modelId="{395CEA5D-7C97-468E-A72F-F66E814F0CF2}" type="presParOf" srcId="{90586B77-4A31-4A34-9989-6DBDBB1E1EB3}" destId="{94EADCF0-5628-4408-8967-453431235DC0}" srcOrd="0" destOrd="0" presId="urn:microsoft.com/office/officeart/2005/8/layout/hList2"/>
    <dgm:cxn modelId="{BF659049-B834-4AAA-82DA-EBC8CBD91B35}" type="presParOf" srcId="{90586B77-4A31-4A34-9989-6DBDBB1E1EB3}" destId="{68B7BECC-6256-4C02-B5C5-0F6CE5E7EFEC}" srcOrd="1" destOrd="0" presId="urn:microsoft.com/office/officeart/2005/8/layout/hList2"/>
    <dgm:cxn modelId="{8ADD7F22-B78B-47F0-8211-D2A448CBD80D}" type="presParOf" srcId="{90586B77-4A31-4A34-9989-6DBDBB1E1EB3}" destId="{B00B34CF-53F6-4D73-9334-E8AA3C76B46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C370C-6C09-4589-AA06-0258DB1FF3D9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9EF7669-C69A-4660-978C-C5041DFF3D21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RF Transceiver</a:t>
          </a:r>
          <a:endParaRPr lang="en-US" dirty="0">
            <a:latin typeface="Lucida Calligraphy" panose="03010101010101010101" pitchFamily="66" charset="0"/>
          </a:endParaRPr>
        </a:p>
      </dgm:t>
    </dgm:pt>
    <dgm:pt modelId="{B4C120F0-20C6-4037-A620-2CEB02D0E8A3}" type="parTrans" cxnId="{BA197C7E-0CE4-45ED-A671-7AE431E1F7AD}">
      <dgm:prSet/>
      <dgm:spPr/>
      <dgm:t>
        <a:bodyPr/>
        <a:lstStyle/>
        <a:p>
          <a:endParaRPr lang="en-US"/>
        </a:p>
      </dgm:t>
    </dgm:pt>
    <dgm:pt modelId="{E83F51EB-0DE7-4D24-BF89-A7053D54B4A5}" type="sibTrans" cxnId="{BA197C7E-0CE4-45ED-A671-7AE431E1F7AD}">
      <dgm:prSet/>
      <dgm:spPr/>
      <dgm:t>
        <a:bodyPr/>
        <a:lstStyle/>
        <a:p>
          <a:endParaRPr lang="en-US"/>
        </a:p>
      </dgm:t>
    </dgm:pt>
    <dgm:pt modelId="{CE6F6907-D932-4A9F-AB27-AE3CB90ABEA8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ZigBee</a:t>
          </a:r>
          <a:endParaRPr lang="en-US" dirty="0">
            <a:latin typeface="Lucida Calligraphy" panose="03010101010101010101" pitchFamily="66" charset="0"/>
          </a:endParaRPr>
        </a:p>
      </dgm:t>
    </dgm:pt>
    <dgm:pt modelId="{A25028A1-D19B-4D07-A5ED-2D4F3E9B4C82}" type="parTrans" cxnId="{A880990F-B2DF-41E3-8BF1-18B25C9D4999}">
      <dgm:prSet/>
      <dgm:spPr/>
      <dgm:t>
        <a:bodyPr/>
        <a:lstStyle/>
        <a:p>
          <a:endParaRPr lang="en-US"/>
        </a:p>
      </dgm:t>
    </dgm:pt>
    <dgm:pt modelId="{0BAD6777-EDC2-4096-BDB0-742E0472BA74}" type="sibTrans" cxnId="{A880990F-B2DF-41E3-8BF1-18B25C9D4999}">
      <dgm:prSet/>
      <dgm:spPr/>
      <dgm:t>
        <a:bodyPr/>
        <a:lstStyle/>
        <a:p>
          <a:endParaRPr lang="en-US"/>
        </a:p>
      </dgm:t>
    </dgm:pt>
    <dgm:pt modelId="{8F150357-13C9-495D-881F-683F9F5E3F21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RFID</a:t>
          </a:r>
          <a:endParaRPr lang="en-US" dirty="0">
            <a:latin typeface="Lucida Calligraphy" panose="03010101010101010101" pitchFamily="66" charset="0"/>
          </a:endParaRPr>
        </a:p>
      </dgm:t>
    </dgm:pt>
    <dgm:pt modelId="{4F11A81F-4CA7-44BB-ADF4-650A761A81B1}" type="parTrans" cxnId="{49C0B06A-6FEA-4853-831E-DF30A10EF4EC}">
      <dgm:prSet/>
      <dgm:spPr/>
      <dgm:t>
        <a:bodyPr/>
        <a:lstStyle/>
        <a:p>
          <a:endParaRPr lang="en-US"/>
        </a:p>
      </dgm:t>
    </dgm:pt>
    <dgm:pt modelId="{741745A8-02ED-4C47-8C7F-42F7F1AFA69F}" type="sibTrans" cxnId="{49C0B06A-6FEA-4853-831E-DF30A10EF4EC}">
      <dgm:prSet/>
      <dgm:spPr/>
      <dgm:t>
        <a:bodyPr/>
        <a:lstStyle/>
        <a:p>
          <a:endParaRPr lang="en-US"/>
        </a:p>
      </dgm:t>
    </dgm:pt>
    <dgm:pt modelId="{FA029734-CC9E-4035-90E0-D5753338581B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Bluetooth</a:t>
          </a:r>
          <a:endParaRPr lang="en-US" dirty="0">
            <a:latin typeface="Lucida Calligraphy" panose="03010101010101010101" pitchFamily="66" charset="0"/>
          </a:endParaRPr>
        </a:p>
      </dgm:t>
    </dgm:pt>
    <dgm:pt modelId="{246C1B67-00B5-466C-8529-290199F40646}" type="parTrans" cxnId="{E81E7514-7E9D-4015-9BA7-A6F55F373F3B}">
      <dgm:prSet/>
      <dgm:spPr/>
      <dgm:t>
        <a:bodyPr/>
        <a:lstStyle/>
        <a:p>
          <a:endParaRPr lang="en-US"/>
        </a:p>
      </dgm:t>
    </dgm:pt>
    <dgm:pt modelId="{9FD94BB9-1D52-410D-B6D4-402E2B0E935D}" type="sibTrans" cxnId="{E81E7514-7E9D-4015-9BA7-A6F55F373F3B}">
      <dgm:prSet/>
      <dgm:spPr/>
      <dgm:t>
        <a:bodyPr/>
        <a:lstStyle/>
        <a:p>
          <a:endParaRPr lang="en-US"/>
        </a:p>
      </dgm:t>
    </dgm:pt>
    <dgm:pt modelId="{69544C09-033C-4FBC-9D39-8691D29AA157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DTMF</a:t>
          </a:r>
          <a:endParaRPr lang="en-US" dirty="0">
            <a:latin typeface="Lucida Calligraphy" panose="03010101010101010101" pitchFamily="66" charset="0"/>
          </a:endParaRPr>
        </a:p>
      </dgm:t>
    </dgm:pt>
    <dgm:pt modelId="{BF41CB36-0509-43DC-A1DE-1B00665D5E91}" type="parTrans" cxnId="{ED4D8A32-E8FC-4FCE-8FC6-CCFCE4040C0E}">
      <dgm:prSet/>
      <dgm:spPr/>
      <dgm:t>
        <a:bodyPr/>
        <a:lstStyle/>
        <a:p>
          <a:endParaRPr lang="en-US"/>
        </a:p>
      </dgm:t>
    </dgm:pt>
    <dgm:pt modelId="{E37BFC70-2438-46E2-975D-9B1B19014F48}" type="sibTrans" cxnId="{ED4D8A32-E8FC-4FCE-8FC6-CCFCE4040C0E}">
      <dgm:prSet/>
      <dgm:spPr/>
      <dgm:t>
        <a:bodyPr/>
        <a:lstStyle/>
        <a:p>
          <a:endParaRPr lang="en-US"/>
        </a:p>
      </dgm:t>
    </dgm:pt>
    <dgm:pt modelId="{23210FCB-87E7-422C-B4EF-7ECBA1C2D7FB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GSM, GPRS</a:t>
          </a:r>
          <a:endParaRPr lang="en-US" dirty="0">
            <a:latin typeface="Lucida Calligraphy" panose="03010101010101010101" pitchFamily="66" charset="0"/>
          </a:endParaRPr>
        </a:p>
      </dgm:t>
    </dgm:pt>
    <dgm:pt modelId="{2F11EE28-E329-4034-8E28-28E74809B152}" type="parTrans" cxnId="{7DF1D24A-F348-49EB-B4CF-1F3ABE181F94}">
      <dgm:prSet/>
      <dgm:spPr/>
      <dgm:t>
        <a:bodyPr/>
        <a:lstStyle/>
        <a:p>
          <a:endParaRPr lang="en-US"/>
        </a:p>
      </dgm:t>
    </dgm:pt>
    <dgm:pt modelId="{1DA06691-3A3F-49C1-9A74-4EB4D24A8507}" type="sibTrans" cxnId="{7DF1D24A-F348-49EB-B4CF-1F3ABE181F94}">
      <dgm:prSet/>
      <dgm:spPr/>
      <dgm:t>
        <a:bodyPr/>
        <a:lstStyle/>
        <a:p>
          <a:endParaRPr lang="en-US"/>
        </a:p>
      </dgm:t>
    </dgm:pt>
    <dgm:pt modelId="{4530BA7A-7C8E-4F0C-B3C8-543558FAC7AD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Global Positioning System (GPS)</a:t>
          </a:r>
          <a:endParaRPr lang="en-US" dirty="0">
            <a:latin typeface="Lucida Calligraphy" panose="03010101010101010101" pitchFamily="66" charset="0"/>
          </a:endParaRPr>
        </a:p>
      </dgm:t>
    </dgm:pt>
    <dgm:pt modelId="{8B641282-233F-440B-A7C1-3883C6A5259E}" type="parTrans" cxnId="{0A4A4F13-A2EA-4FD3-8F43-943BC3E7537C}">
      <dgm:prSet/>
      <dgm:spPr/>
      <dgm:t>
        <a:bodyPr/>
        <a:lstStyle/>
        <a:p>
          <a:endParaRPr lang="en-US"/>
        </a:p>
      </dgm:t>
    </dgm:pt>
    <dgm:pt modelId="{D8B2D352-6440-41E1-BA4B-C9E66E6C9855}" type="sibTrans" cxnId="{0A4A4F13-A2EA-4FD3-8F43-943BC3E7537C}">
      <dgm:prSet/>
      <dgm:spPr/>
      <dgm:t>
        <a:bodyPr/>
        <a:lstStyle/>
        <a:p>
          <a:endParaRPr lang="en-US"/>
        </a:p>
      </dgm:t>
    </dgm:pt>
    <dgm:pt modelId="{565D8C1A-8677-4DBC-8C40-191B92A2201C}">
      <dgm:prSet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8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SD card Interfacing</a:t>
          </a:r>
          <a:endParaRPr lang="en-US" dirty="0">
            <a:latin typeface="Lucida Calligraphy" panose="03010101010101010101" pitchFamily="66" charset="0"/>
          </a:endParaRPr>
        </a:p>
      </dgm:t>
    </dgm:pt>
    <dgm:pt modelId="{99E06DE1-852B-44C6-BE4E-CBE86CA20D65}" type="parTrans" cxnId="{9F70399B-4C9E-42A7-8FA4-2F550BD082F8}">
      <dgm:prSet/>
      <dgm:spPr/>
      <dgm:t>
        <a:bodyPr/>
        <a:lstStyle/>
        <a:p>
          <a:endParaRPr lang="en-US"/>
        </a:p>
      </dgm:t>
    </dgm:pt>
    <dgm:pt modelId="{09616AB7-2C5D-4F7E-8C54-CF7207A2822B}" type="sibTrans" cxnId="{9F70399B-4C9E-42A7-8FA4-2F550BD082F8}">
      <dgm:prSet/>
      <dgm:spPr/>
      <dgm:t>
        <a:bodyPr/>
        <a:lstStyle/>
        <a:p>
          <a:endParaRPr lang="en-US"/>
        </a:p>
      </dgm:t>
    </dgm:pt>
    <dgm:pt modelId="{3B36568B-1548-43D5-A7C2-84FB92D3DF4F}" type="pres">
      <dgm:prSet presAssocID="{DCDC370C-6C09-4589-AA06-0258DB1FF3D9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3096694-0BDC-4E2F-850E-3EEAE92A8D64}" type="pres">
      <dgm:prSet presAssocID="{39EF7669-C69A-4660-978C-C5041DFF3D21}" presName="composite" presStyleCnt="0"/>
      <dgm:spPr/>
    </dgm:pt>
    <dgm:pt modelId="{4FA2038D-AD3D-4BA7-9698-ED801FFB80A7}" type="pres">
      <dgm:prSet presAssocID="{39EF7669-C69A-4660-978C-C5041DFF3D21}" presName="Image" presStyleLbl="bgShp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C4579BDB-A506-4EB7-85AA-5919D6272989}" type="pres">
      <dgm:prSet presAssocID="{39EF7669-C69A-4660-978C-C5041DFF3D21}" presName="Parent" presStyleLbl="node0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A775C-6B5D-470A-BAA4-BE4C5B737521}" type="pres">
      <dgm:prSet presAssocID="{E83F51EB-0DE7-4D24-BF89-A7053D54B4A5}" presName="sibTrans" presStyleCnt="0"/>
      <dgm:spPr/>
    </dgm:pt>
    <dgm:pt modelId="{93DA8552-F4C4-4A90-8A63-0AFE9D92BF48}" type="pres">
      <dgm:prSet presAssocID="{CE6F6907-D932-4A9F-AB27-AE3CB90ABEA8}" presName="composite" presStyleCnt="0"/>
      <dgm:spPr/>
    </dgm:pt>
    <dgm:pt modelId="{54E8089E-2745-42FB-AC47-F251F8E29773}" type="pres">
      <dgm:prSet presAssocID="{CE6F6907-D932-4A9F-AB27-AE3CB90ABEA8}" presName="Image" presStyleLbl="bgShp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327CF4D-5B6B-4B7E-91EE-ACEB70F57B26}" type="pres">
      <dgm:prSet presAssocID="{CE6F6907-D932-4A9F-AB27-AE3CB90ABEA8}" presName="Parent" presStyleLbl="node0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29410-F19B-4244-9785-C6A443A97FFE}" type="pres">
      <dgm:prSet presAssocID="{0BAD6777-EDC2-4096-BDB0-742E0472BA74}" presName="sibTrans" presStyleCnt="0"/>
      <dgm:spPr/>
    </dgm:pt>
    <dgm:pt modelId="{F22F678B-F4D4-471D-B4CC-81D692CDE32A}" type="pres">
      <dgm:prSet presAssocID="{8F150357-13C9-495D-881F-683F9F5E3F21}" presName="composite" presStyleCnt="0"/>
      <dgm:spPr/>
    </dgm:pt>
    <dgm:pt modelId="{9FE40F1D-80D9-4C36-A04B-2DE0673C20B4}" type="pres">
      <dgm:prSet presAssocID="{8F150357-13C9-495D-881F-683F9F5E3F21}" presName="Image" presStyleLbl="bgShp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46E1026A-A658-4A9A-BCF6-24A06ACBBA01}" type="pres">
      <dgm:prSet presAssocID="{8F150357-13C9-495D-881F-683F9F5E3F21}" presName="Parent" presStyleLbl="node0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B3B88-297C-4746-ADC7-0370DFF2EEE1}" type="pres">
      <dgm:prSet presAssocID="{741745A8-02ED-4C47-8C7F-42F7F1AFA69F}" presName="sibTrans" presStyleCnt="0"/>
      <dgm:spPr/>
    </dgm:pt>
    <dgm:pt modelId="{47ADF2FD-EBD2-4DC1-B49B-B74EB8D257BD}" type="pres">
      <dgm:prSet presAssocID="{FA029734-CC9E-4035-90E0-D5753338581B}" presName="composite" presStyleCnt="0"/>
      <dgm:spPr/>
    </dgm:pt>
    <dgm:pt modelId="{06B198B9-FEAF-4240-959A-854CCC9A3588}" type="pres">
      <dgm:prSet presAssocID="{FA029734-CC9E-4035-90E0-D5753338581B}" presName="Image" presStyleLbl="bgShp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5883BF5-0201-48DB-B6AE-0CE80E7E5796}" type="pres">
      <dgm:prSet presAssocID="{FA029734-CC9E-4035-90E0-D5753338581B}" presName="Parent" presStyleLbl="node0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6F538-E053-4E81-877E-0AD0ECBED3C9}" type="pres">
      <dgm:prSet presAssocID="{9FD94BB9-1D52-410D-B6D4-402E2B0E935D}" presName="sibTrans" presStyleCnt="0"/>
      <dgm:spPr/>
    </dgm:pt>
    <dgm:pt modelId="{98008F41-01CD-4C92-9B7B-6383BF370E77}" type="pres">
      <dgm:prSet presAssocID="{69544C09-033C-4FBC-9D39-8691D29AA157}" presName="composite" presStyleCnt="0"/>
      <dgm:spPr/>
    </dgm:pt>
    <dgm:pt modelId="{2356BF4A-6091-468A-8E98-2A8787F7CCB9}" type="pres">
      <dgm:prSet presAssocID="{69544C09-033C-4FBC-9D39-8691D29AA157}" presName="Image" presStyleLbl="bgShp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6C49CEA1-E169-41D7-AB12-8D2427FC2B63}" type="pres">
      <dgm:prSet presAssocID="{69544C09-033C-4FBC-9D39-8691D29AA157}" presName="Parent" presStyleLbl="node0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26F01-B2E5-4D63-8031-E8C0FE6E475F}" type="pres">
      <dgm:prSet presAssocID="{E37BFC70-2438-46E2-975D-9B1B19014F48}" presName="sibTrans" presStyleCnt="0"/>
      <dgm:spPr/>
    </dgm:pt>
    <dgm:pt modelId="{2EED7395-DED1-415C-9E47-5CF6BF51B8A0}" type="pres">
      <dgm:prSet presAssocID="{23210FCB-87E7-422C-B4EF-7ECBA1C2D7FB}" presName="composite" presStyleCnt="0"/>
      <dgm:spPr/>
    </dgm:pt>
    <dgm:pt modelId="{BE964192-AE5C-4693-AA2C-EE1BD5A0C55F}" type="pres">
      <dgm:prSet presAssocID="{23210FCB-87E7-422C-B4EF-7ECBA1C2D7FB}" presName="Image" presStyleLbl="bgShp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E542EBED-4CEE-4A96-BF56-D8B6C7B19459}" type="pres">
      <dgm:prSet presAssocID="{23210FCB-87E7-422C-B4EF-7ECBA1C2D7FB}" presName="Parent" presStyleLbl="node0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C6166-206E-43B7-B9C8-56037B918580}" type="pres">
      <dgm:prSet presAssocID="{1DA06691-3A3F-49C1-9A74-4EB4D24A8507}" presName="sibTrans" presStyleCnt="0"/>
      <dgm:spPr/>
    </dgm:pt>
    <dgm:pt modelId="{C08B891E-8815-42C5-93CD-8FE48BD43530}" type="pres">
      <dgm:prSet presAssocID="{4530BA7A-7C8E-4F0C-B3C8-543558FAC7AD}" presName="composite" presStyleCnt="0"/>
      <dgm:spPr/>
    </dgm:pt>
    <dgm:pt modelId="{06A7EB45-8358-4E48-AB21-0FA02E5CD170}" type="pres">
      <dgm:prSet presAssocID="{4530BA7A-7C8E-4F0C-B3C8-543558FAC7AD}" presName="Image" presStyleLbl="bgShp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80909A2-20B4-4D5C-9C51-8A1B5220E0F3}" type="pres">
      <dgm:prSet presAssocID="{4530BA7A-7C8E-4F0C-B3C8-543558FAC7AD}" presName="Parent" presStyleLbl="node0" presStyleIdx="6" presStyleCnt="8" custLinFactNeighborX="-2605" custLinFactNeighborY="-5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7E74A-4C0F-4AA5-8315-C88CE18EF6A7}" type="pres">
      <dgm:prSet presAssocID="{D8B2D352-6440-41E1-BA4B-C9E66E6C9855}" presName="sibTrans" presStyleCnt="0"/>
      <dgm:spPr/>
    </dgm:pt>
    <dgm:pt modelId="{0B139DDC-6396-40CA-B354-A82D13F1D6E3}" type="pres">
      <dgm:prSet presAssocID="{565D8C1A-8677-4DBC-8C40-191B92A2201C}" presName="composite" presStyleCnt="0"/>
      <dgm:spPr/>
    </dgm:pt>
    <dgm:pt modelId="{0BF20317-1D9E-4029-A36A-409FD7E4B0FA}" type="pres">
      <dgm:prSet presAssocID="{565D8C1A-8677-4DBC-8C40-191B92A2201C}" presName="Image" presStyleLbl="bgShp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C489C41-0B58-4A98-8D86-2EE75404AB70}" type="pres">
      <dgm:prSet presAssocID="{565D8C1A-8677-4DBC-8C40-191B92A2201C}" presName="Parent" presStyleLbl="node0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0B06A-6FEA-4853-831E-DF30A10EF4EC}" srcId="{DCDC370C-6C09-4589-AA06-0258DB1FF3D9}" destId="{8F150357-13C9-495D-881F-683F9F5E3F21}" srcOrd="2" destOrd="0" parTransId="{4F11A81F-4CA7-44BB-ADF4-650A761A81B1}" sibTransId="{741745A8-02ED-4C47-8C7F-42F7F1AFA69F}"/>
    <dgm:cxn modelId="{A880990F-B2DF-41E3-8BF1-18B25C9D4999}" srcId="{DCDC370C-6C09-4589-AA06-0258DB1FF3D9}" destId="{CE6F6907-D932-4A9F-AB27-AE3CB90ABEA8}" srcOrd="1" destOrd="0" parTransId="{A25028A1-D19B-4D07-A5ED-2D4F3E9B4C82}" sibTransId="{0BAD6777-EDC2-4096-BDB0-742E0472BA74}"/>
    <dgm:cxn modelId="{9F70399B-4C9E-42A7-8FA4-2F550BD082F8}" srcId="{DCDC370C-6C09-4589-AA06-0258DB1FF3D9}" destId="{565D8C1A-8677-4DBC-8C40-191B92A2201C}" srcOrd="7" destOrd="0" parTransId="{99E06DE1-852B-44C6-BE4E-CBE86CA20D65}" sibTransId="{09616AB7-2C5D-4F7E-8C54-CF7207A2822B}"/>
    <dgm:cxn modelId="{EC5D457C-626A-4895-94DA-2E5BB7565F66}" type="presOf" srcId="{DCDC370C-6C09-4589-AA06-0258DB1FF3D9}" destId="{3B36568B-1548-43D5-A7C2-84FB92D3DF4F}" srcOrd="0" destOrd="0" presId="urn:microsoft.com/office/officeart/2008/layout/BendingPictureCaption"/>
    <dgm:cxn modelId="{F52BA17B-AEBE-4E9D-B515-1A01B9991707}" type="presOf" srcId="{FA029734-CC9E-4035-90E0-D5753338581B}" destId="{25883BF5-0201-48DB-B6AE-0CE80E7E5796}" srcOrd="0" destOrd="0" presId="urn:microsoft.com/office/officeart/2008/layout/BendingPictureCaption"/>
    <dgm:cxn modelId="{E81E7514-7E9D-4015-9BA7-A6F55F373F3B}" srcId="{DCDC370C-6C09-4589-AA06-0258DB1FF3D9}" destId="{FA029734-CC9E-4035-90E0-D5753338581B}" srcOrd="3" destOrd="0" parTransId="{246C1B67-00B5-466C-8529-290199F40646}" sibTransId="{9FD94BB9-1D52-410D-B6D4-402E2B0E935D}"/>
    <dgm:cxn modelId="{DFBD3B5B-6C27-4AEF-90D1-432925EAEC61}" type="presOf" srcId="{69544C09-033C-4FBC-9D39-8691D29AA157}" destId="{6C49CEA1-E169-41D7-AB12-8D2427FC2B63}" srcOrd="0" destOrd="0" presId="urn:microsoft.com/office/officeart/2008/layout/BendingPictureCaption"/>
    <dgm:cxn modelId="{7DF1D24A-F348-49EB-B4CF-1F3ABE181F94}" srcId="{DCDC370C-6C09-4589-AA06-0258DB1FF3D9}" destId="{23210FCB-87E7-422C-B4EF-7ECBA1C2D7FB}" srcOrd="5" destOrd="0" parTransId="{2F11EE28-E329-4034-8E28-28E74809B152}" sibTransId="{1DA06691-3A3F-49C1-9A74-4EB4D24A8507}"/>
    <dgm:cxn modelId="{0A4A4F13-A2EA-4FD3-8F43-943BC3E7537C}" srcId="{DCDC370C-6C09-4589-AA06-0258DB1FF3D9}" destId="{4530BA7A-7C8E-4F0C-B3C8-543558FAC7AD}" srcOrd="6" destOrd="0" parTransId="{8B641282-233F-440B-A7C1-3883C6A5259E}" sibTransId="{D8B2D352-6440-41E1-BA4B-C9E66E6C9855}"/>
    <dgm:cxn modelId="{AD105E7C-134A-4CE4-AF0C-1F2F981CC2FD}" type="presOf" srcId="{23210FCB-87E7-422C-B4EF-7ECBA1C2D7FB}" destId="{E542EBED-4CEE-4A96-BF56-D8B6C7B19459}" srcOrd="0" destOrd="0" presId="urn:microsoft.com/office/officeart/2008/layout/BendingPictureCaption"/>
    <dgm:cxn modelId="{ED4D8A32-E8FC-4FCE-8FC6-CCFCE4040C0E}" srcId="{DCDC370C-6C09-4589-AA06-0258DB1FF3D9}" destId="{69544C09-033C-4FBC-9D39-8691D29AA157}" srcOrd="4" destOrd="0" parTransId="{BF41CB36-0509-43DC-A1DE-1B00665D5E91}" sibTransId="{E37BFC70-2438-46E2-975D-9B1B19014F48}"/>
    <dgm:cxn modelId="{BA197C7E-0CE4-45ED-A671-7AE431E1F7AD}" srcId="{DCDC370C-6C09-4589-AA06-0258DB1FF3D9}" destId="{39EF7669-C69A-4660-978C-C5041DFF3D21}" srcOrd="0" destOrd="0" parTransId="{B4C120F0-20C6-4037-A620-2CEB02D0E8A3}" sibTransId="{E83F51EB-0DE7-4D24-BF89-A7053D54B4A5}"/>
    <dgm:cxn modelId="{B64F4970-2359-48BC-AA06-8F85E8311B0D}" type="presOf" srcId="{8F150357-13C9-495D-881F-683F9F5E3F21}" destId="{46E1026A-A658-4A9A-BCF6-24A06ACBBA01}" srcOrd="0" destOrd="0" presId="urn:microsoft.com/office/officeart/2008/layout/BendingPictureCaption"/>
    <dgm:cxn modelId="{ED4584D3-8117-468E-AA9B-9F93FE0210FC}" type="presOf" srcId="{39EF7669-C69A-4660-978C-C5041DFF3D21}" destId="{C4579BDB-A506-4EB7-85AA-5919D6272989}" srcOrd="0" destOrd="0" presId="urn:microsoft.com/office/officeart/2008/layout/BendingPictureCaption"/>
    <dgm:cxn modelId="{F85B31F1-6677-415F-94D7-850A148D17C0}" type="presOf" srcId="{CE6F6907-D932-4A9F-AB27-AE3CB90ABEA8}" destId="{7327CF4D-5B6B-4B7E-91EE-ACEB70F57B26}" srcOrd="0" destOrd="0" presId="urn:microsoft.com/office/officeart/2008/layout/BendingPictureCaption"/>
    <dgm:cxn modelId="{8E2CAE58-87BD-40D0-A06E-ABE1AFEAB1AA}" type="presOf" srcId="{4530BA7A-7C8E-4F0C-B3C8-543558FAC7AD}" destId="{080909A2-20B4-4D5C-9C51-8A1B5220E0F3}" srcOrd="0" destOrd="0" presId="urn:microsoft.com/office/officeart/2008/layout/BendingPictureCaption"/>
    <dgm:cxn modelId="{25B198F2-CCE7-4785-B508-1C8E098019F4}" type="presOf" srcId="{565D8C1A-8677-4DBC-8C40-191B92A2201C}" destId="{6C489C41-0B58-4A98-8D86-2EE75404AB70}" srcOrd="0" destOrd="0" presId="urn:microsoft.com/office/officeart/2008/layout/BendingPictureCaption"/>
    <dgm:cxn modelId="{08483FAB-AB87-46D7-88A8-FAAF6D507782}" type="presParOf" srcId="{3B36568B-1548-43D5-A7C2-84FB92D3DF4F}" destId="{33096694-0BDC-4E2F-850E-3EEAE92A8D64}" srcOrd="0" destOrd="0" presId="urn:microsoft.com/office/officeart/2008/layout/BendingPictureCaption"/>
    <dgm:cxn modelId="{257C6DA7-5F74-47E5-BA90-D90EC620883A}" type="presParOf" srcId="{33096694-0BDC-4E2F-850E-3EEAE92A8D64}" destId="{4FA2038D-AD3D-4BA7-9698-ED801FFB80A7}" srcOrd="0" destOrd="0" presId="urn:microsoft.com/office/officeart/2008/layout/BendingPictureCaption"/>
    <dgm:cxn modelId="{FD8FE968-3AA4-4C09-A11F-2E13BF8D7FD5}" type="presParOf" srcId="{33096694-0BDC-4E2F-850E-3EEAE92A8D64}" destId="{C4579BDB-A506-4EB7-85AA-5919D6272989}" srcOrd="1" destOrd="0" presId="urn:microsoft.com/office/officeart/2008/layout/BendingPictureCaption"/>
    <dgm:cxn modelId="{7EEC186F-04EC-4F76-853C-77B23B45712A}" type="presParOf" srcId="{3B36568B-1548-43D5-A7C2-84FB92D3DF4F}" destId="{4E0A775C-6B5D-470A-BAA4-BE4C5B737521}" srcOrd="1" destOrd="0" presId="urn:microsoft.com/office/officeart/2008/layout/BendingPictureCaption"/>
    <dgm:cxn modelId="{8B9EA79B-E28C-41B4-B648-AB71B2ED9F25}" type="presParOf" srcId="{3B36568B-1548-43D5-A7C2-84FB92D3DF4F}" destId="{93DA8552-F4C4-4A90-8A63-0AFE9D92BF48}" srcOrd="2" destOrd="0" presId="urn:microsoft.com/office/officeart/2008/layout/BendingPictureCaption"/>
    <dgm:cxn modelId="{10FDB008-E48D-48CE-B22F-7651611E4FDC}" type="presParOf" srcId="{93DA8552-F4C4-4A90-8A63-0AFE9D92BF48}" destId="{54E8089E-2745-42FB-AC47-F251F8E29773}" srcOrd="0" destOrd="0" presId="urn:microsoft.com/office/officeart/2008/layout/BendingPictureCaption"/>
    <dgm:cxn modelId="{2F36524C-B4D4-4AF4-BFCA-3B1F2BC165EA}" type="presParOf" srcId="{93DA8552-F4C4-4A90-8A63-0AFE9D92BF48}" destId="{7327CF4D-5B6B-4B7E-91EE-ACEB70F57B26}" srcOrd="1" destOrd="0" presId="urn:microsoft.com/office/officeart/2008/layout/BendingPictureCaption"/>
    <dgm:cxn modelId="{12310281-A5B9-4154-8797-A7ECFDB93DD9}" type="presParOf" srcId="{3B36568B-1548-43D5-A7C2-84FB92D3DF4F}" destId="{23F29410-F19B-4244-9785-C6A443A97FFE}" srcOrd="3" destOrd="0" presId="urn:microsoft.com/office/officeart/2008/layout/BendingPictureCaption"/>
    <dgm:cxn modelId="{97D7FD80-9B60-4EF9-BF43-87A03E8C2A73}" type="presParOf" srcId="{3B36568B-1548-43D5-A7C2-84FB92D3DF4F}" destId="{F22F678B-F4D4-471D-B4CC-81D692CDE32A}" srcOrd="4" destOrd="0" presId="urn:microsoft.com/office/officeart/2008/layout/BendingPictureCaption"/>
    <dgm:cxn modelId="{27625980-65A7-494B-B799-9A6A72DB803F}" type="presParOf" srcId="{F22F678B-F4D4-471D-B4CC-81D692CDE32A}" destId="{9FE40F1D-80D9-4C36-A04B-2DE0673C20B4}" srcOrd="0" destOrd="0" presId="urn:microsoft.com/office/officeart/2008/layout/BendingPictureCaption"/>
    <dgm:cxn modelId="{039BFCB9-CC63-416D-8AFF-0AB06DB0E967}" type="presParOf" srcId="{F22F678B-F4D4-471D-B4CC-81D692CDE32A}" destId="{46E1026A-A658-4A9A-BCF6-24A06ACBBA01}" srcOrd="1" destOrd="0" presId="urn:microsoft.com/office/officeart/2008/layout/BendingPictureCaption"/>
    <dgm:cxn modelId="{B05B6D58-DF81-4C1B-ADF3-98720FFD0479}" type="presParOf" srcId="{3B36568B-1548-43D5-A7C2-84FB92D3DF4F}" destId="{3E6B3B88-297C-4746-ADC7-0370DFF2EEE1}" srcOrd="5" destOrd="0" presId="urn:microsoft.com/office/officeart/2008/layout/BendingPictureCaption"/>
    <dgm:cxn modelId="{62C3FEFC-1B42-4AE6-833E-9EBF24B307F2}" type="presParOf" srcId="{3B36568B-1548-43D5-A7C2-84FB92D3DF4F}" destId="{47ADF2FD-EBD2-4DC1-B49B-B74EB8D257BD}" srcOrd="6" destOrd="0" presId="urn:microsoft.com/office/officeart/2008/layout/BendingPictureCaption"/>
    <dgm:cxn modelId="{E2D1D79C-68DF-4819-8B97-7B8414E265FA}" type="presParOf" srcId="{47ADF2FD-EBD2-4DC1-B49B-B74EB8D257BD}" destId="{06B198B9-FEAF-4240-959A-854CCC9A3588}" srcOrd="0" destOrd="0" presId="urn:microsoft.com/office/officeart/2008/layout/BendingPictureCaption"/>
    <dgm:cxn modelId="{4A37E225-5B08-4DBB-B2FA-54AE63AC710E}" type="presParOf" srcId="{47ADF2FD-EBD2-4DC1-B49B-B74EB8D257BD}" destId="{25883BF5-0201-48DB-B6AE-0CE80E7E5796}" srcOrd="1" destOrd="0" presId="urn:microsoft.com/office/officeart/2008/layout/BendingPictureCaption"/>
    <dgm:cxn modelId="{7936916B-57BE-405D-A589-74EEA7A0BFCB}" type="presParOf" srcId="{3B36568B-1548-43D5-A7C2-84FB92D3DF4F}" destId="{A076F538-E053-4E81-877E-0AD0ECBED3C9}" srcOrd="7" destOrd="0" presId="urn:microsoft.com/office/officeart/2008/layout/BendingPictureCaption"/>
    <dgm:cxn modelId="{AC267198-8EAC-432D-9CB3-B796887BB60E}" type="presParOf" srcId="{3B36568B-1548-43D5-A7C2-84FB92D3DF4F}" destId="{98008F41-01CD-4C92-9B7B-6383BF370E77}" srcOrd="8" destOrd="0" presId="urn:microsoft.com/office/officeart/2008/layout/BendingPictureCaption"/>
    <dgm:cxn modelId="{2B57841E-8EAA-4618-A93F-D41D3DE71A05}" type="presParOf" srcId="{98008F41-01CD-4C92-9B7B-6383BF370E77}" destId="{2356BF4A-6091-468A-8E98-2A8787F7CCB9}" srcOrd="0" destOrd="0" presId="urn:microsoft.com/office/officeart/2008/layout/BendingPictureCaption"/>
    <dgm:cxn modelId="{61A752FD-A697-4E10-B663-D548E4F69509}" type="presParOf" srcId="{98008F41-01CD-4C92-9B7B-6383BF370E77}" destId="{6C49CEA1-E169-41D7-AB12-8D2427FC2B63}" srcOrd="1" destOrd="0" presId="urn:microsoft.com/office/officeart/2008/layout/BendingPictureCaption"/>
    <dgm:cxn modelId="{54BA55F4-B5D1-4AE9-9765-AEA3F20CCF54}" type="presParOf" srcId="{3B36568B-1548-43D5-A7C2-84FB92D3DF4F}" destId="{8D826F01-B2E5-4D63-8031-E8C0FE6E475F}" srcOrd="9" destOrd="0" presId="urn:microsoft.com/office/officeart/2008/layout/BendingPictureCaption"/>
    <dgm:cxn modelId="{EC99DC37-8BC6-4584-90A4-C9B874061635}" type="presParOf" srcId="{3B36568B-1548-43D5-A7C2-84FB92D3DF4F}" destId="{2EED7395-DED1-415C-9E47-5CF6BF51B8A0}" srcOrd="10" destOrd="0" presId="urn:microsoft.com/office/officeart/2008/layout/BendingPictureCaption"/>
    <dgm:cxn modelId="{A0027E06-0295-455B-8A9E-E3D9A9DF3949}" type="presParOf" srcId="{2EED7395-DED1-415C-9E47-5CF6BF51B8A0}" destId="{BE964192-AE5C-4693-AA2C-EE1BD5A0C55F}" srcOrd="0" destOrd="0" presId="urn:microsoft.com/office/officeart/2008/layout/BendingPictureCaption"/>
    <dgm:cxn modelId="{C0DE3821-C095-4272-A0FB-689C61B7A696}" type="presParOf" srcId="{2EED7395-DED1-415C-9E47-5CF6BF51B8A0}" destId="{E542EBED-4CEE-4A96-BF56-D8B6C7B19459}" srcOrd="1" destOrd="0" presId="urn:microsoft.com/office/officeart/2008/layout/BendingPictureCaption"/>
    <dgm:cxn modelId="{C3FAC5A5-253B-4DBA-A992-D42FF0923075}" type="presParOf" srcId="{3B36568B-1548-43D5-A7C2-84FB92D3DF4F}" destId="{E16C6166-206E-43B7-B9C8-56037B918580}" srcOrd="11" destOrd="0" presId="urn:microsoft.com/office/officeart/2008/layout/BendingPictureCaption"/>
    <dgm:cxn modelId="{D6AA8F50-DF6B-479A-8CF9-EE4086E19490}" type="presParOf" srcId="{3B36568B-1548-43D5-A7C2-84FB92D3DF4F}" destId="{C08B891E-8815-42C5-93CD-8FE48BD43530}" srcOrd="12" destOrd="0" presId="urn:microsoft.com/office/officeart/2008/layout/BendingPictureCaption"/>
    <dgm:cxn modelId="{C9317823-307E-4E34-A018-09A09DC25636}" type="presParOf" srcId="{C08B891E-8815-42C5-93CD-8FE48BD43530}" destId="{06A7EB45-8358-4E48-AB21-0FA02E5CD170}" srcOrd="0" destOrd="0" presId="urn:microsoft.com/office/officeart/2008/layout/BendingPictureCaption"/>
    <dgm:cxn modelId="{6A0CAB42-8ABA-45C2-BF0A-8F3A29E5662E}" type="presParOf" srcId="{C08B891E-8815-42C5-93CD-8FE48BD43530}" destId="{080909A2-20B4-4D5C-9C51-8A1B5220E0F3}" srcOrd="1" destOrd="0" presId="urn:microsoft.com/office/officeart/2008/layout/BendingPictureCaption"/>
    <dgm:cxn modelId="{0D48F6A7-DA12-4FF9-BD62-2341AE23D41E}" type="presParOf" srcId="{3B36568B-1548-43D5-A7C2-84FB92D3DF4F}" destId="{FEB7E74A-4C0F-4AA5-8315-C88CE18EF6A7}" srcOrd="13" destOrd="0" presId="urn:microsoft.com/office/officeart/2008/layout/BendingPictureCaption"/>
    <dgm:cxn modelId="{86F61D1F-A689-4139-9154-374942B9FCCC}" type="presParOf" srcId="{3B36568B-1548-43D5-A7C2-84FB92D3DF4F}" destId="{0B139DDC-6396-40CA-B354-A82D13F1D6E3}" srcOrd="14" destOrd="0" presId="urn:microsoft.com/office/officeart/2008/layout/BendingPictureCaption"/>
    <dgm:cxn modelId="{00F65133-DA36-45E8-81AF-21A125ED9E7E}" type="presParOf" srcId="{0B139DDC-6396-40CA-B354-A82D13F1D6E3}" destId="{0BF20317-1D9E-4029-A36A-409FD7E4B0FA}" srcOrd="0" destOrd="0" presId="urn:microsoft.com/office/officeart/2008/layout/BendingPictureCaption"/>
    <dgm:cxn modelId="{014BF6A0-9556-415B-A8EB-463DACE7BFF2}" type="presParOf" srcId="{0B139DDC-6396-40CA-B354-A82D13F1D6E3}" destId="{6C489C41-0B58-4A98-8D86-2EE75404AB7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F9612-975A-408C-948B-E86B2C98D744}" type="doc">
      <dgm:prSet loTypeId="urn:microsoft.com/office/officeart/2005/8/layout/pyramid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F2BEEA8-7B91-4BA4-94D0-70EDAEE2093C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Boot loader</a:t>
          </a:r>
          <a:endParaRPr lang="en-US" dirty="0">
            <a:latin typeface="Lucida Calligraphy" panose="03010101010101010101" pitchFamily="66" charset="0"/>
          </a:endParaRPr>
        </a:p>
      </dgm:t>
    </dgm:pt>
    <dgm:pt modelId="{5B2DA3AD-4C66-4711-A915-DB86D514B6B6}" type="parTrans" cxnId="{722FE328-55C0-4A02-BEAF-542BB7A9A4D9}">
      <dgm:prSet/>
      <dgm:spPr/>
      <dgm:t>
        <a:bodyPr/>
        <a:lstStyle/>
        <a:p>
          <a:endParaRPr lang="en-US"/>
        </a:p>
      </dgm:t>
    </dgm:pt>
    <dgm:pt modelId="{9BE54B45-65B1-4160-9979-6F993C7DCC7F}" type="sibTrans" cxnId="{722FE328-55C0-4A02-BEAF-542BB7A9A4D9}">
      <dgm:prSet/>
      <dgm:spPr/>
      <dgm:t>
        <a:bodyPr/>
        <a:lstStyle/>
        <a:p>
          <a:endParaRPr lang="en-US"/>
        </a:p>
      </dgm:t>
    </dgm:pt>
    <dgm:pt modelId="{3AD7FE28-34DA-4328-88CA-125588E2E7C8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Kernel </a:t>
          </a:r>
          <a:endParaRPr lang="en-US" dirty="0">
            <a:latin typeface="Lucida Calligraphy" panose="03010101010101010101" pitchFamily="66" charset="0"/>
          </a:endParaRPr>
        </a:p>
      </dgm:t>
    </dgm:pt>
    <dgm:pt modelId="{ED225C4A-22FC-410F-B9A8-4B6A0303E801}" type="parTrans" cxnId="{65818CAE-2901-40B7-B457-BBF648F1EFDE}">
      <dgm:prSet/>
      <dgm:spPr/>
      <dgm:t>
        <a:bodyPr/>
        <a:lstStyle/>
        <a:p>
          <a:endParaRPr lang="en-US"/>
        </a:p>
      </dgm:t>
    </dgm:pt>
    <dgm:pt modelId="{9589AA0C-F3AD-45D3-B84D-443164F86FD2}" type="sibTrans" cxnId="{65818CAE-2901-40B7-B457-BBF648F1EFDE}">
      <dgm:prSet/>
      <dgm:spPr/>
      <dgm:t>
        <a:bodyPr/>
        <a:lstStyle/>
        <a:p>
          <a:endParaRPr lang="en-US"/>
        </a:p>
      </dgm:t>
    </dgm:pt>
    <dgm:pt modelId="{A2A4FA99-6581-4D49-BF4A-25A3E2E5C4CD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File management</a:t>
          </a:r>
          <a:endParaRPr lang="en-US" dirty="0">
            <a:latin typeface="Lucida Calligraphy" panose="03010101010101010101" pitchFamily="66" charset="0"/>
          </a:endParaRPr>
        </a:p>
      </dgm:t>
    </dgm:pt>
    <dgm:pt modelId="{19D61FBA-1F06-4B6A-AB51-EBDC62665E31}" type="parTrans" cxnId="{B053AA9C-F855-4719-962A-9D05E0EDB908}">
      <dgm:prSet/>
      <dgm:spPr/>
      <dgm:t>
        <a:bodyPr/>
        <a:lstStyle/>
        <a:p>
          <a:endParaRPr lang="en-US"/>
        </a:p>
      </dgm:t>
    </dgm:pt>
    <dgm:pt modelId="{3C9DCF29-85AB-4245-9C7F-11A8489ADD1E}" type="sibTrans" cxnId="{B053AA9C-F855-4719-962A-9D05E0EDB908}">
      <dgm:prSet/>
      <dgm:spPr/>
      <dgm:t>
        <a:bodyPr/>
        <a:lstStyle/>
        <a:p>
          <a:endParaRPr lang="en-US"/>
        </a:p>
      </dgm:t>
    </dgm:pt>
    <dgm:pt modelId="{C2785873-E405-4B1A-BC25-033C54260114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Process management</a:t>
          </a:r>
          <a:endParaRPr lang="en-US" dirty="0">
            <a:latin typeface="Lucida Calligraphy" panose="03010101010101010101" pitchFamily="66" charset="0"/>
          </a:endParaRPr>
        </a:p>
      </dgm:t>
    </dgm:pt>
    <dgm:pt modelId="{9EEE34DD-D18F-40A2-9E41-4D7D22F6CDB4}" type="parTrans" cxnId="{0F082E5D-579C-4BB5-9E97-27116E048E52}">
      <dgm:prSet/>
      <dgm:spPr/>
      <dgm:t>
        <a:bodyPr/>
        <a:lstStyle/>
        <a:p>
          <a:endParaRPr lang="en-US"/>
        </a:p>
      </dgm:t>
    </dgm:pt>
    <dgm:pt modelId="{37DCE06C-2FDE-470A-9761-6079E074EFF4}" type="sibTrans" cxnId="{0F082E5D-579C-4BB5-9E97-27116E048E52}">
      <dgm:prSet/>
      <dgm:spPr/>
      <dgm:t>
        <a:bodyPr/>
        <a:lstStyle/>
        <a:p>
          <a:endParaRPr lang="en-US"/>
        </a:p>
      </dgm:t>
    </dgm:pt>
    <dgm:pt modelId="{F98791CA-8017-4A00-BE84-18EB3029D265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Memory management</a:t>
          </a:r>
          <a:endParaRPr lang="en-US" dirty="0">
            <a:latin typeface="Lucida Calligraphy" panose="03010101010101010101" pitchFamily="66" charset="0"/>
          </a:endParaRPr>
        </a:p>
      </dgm:t>
    </dgm:pt>
    <dgm:pt modelId="{7D4B83AD-0CB3-4E1D-9595-EF5F30D32129}" type="parTrans" cxnId="{FA5CE0D4-B7D2-4AFA-A754-945E7D283D3B}">
      <dgm:prSet/>
      <dgm:spPr/>
      <dgm:t>
        <a:bodyPr/>
        <a:lstStyle/>
        <a:p>
          <a:endParaRPr lang="en-US"/>
        </a:p>
      </dgm:t>
    </dgm:pt>
    <dgm:pt modelId="{7EBAECC0-F338-4C15-B6F5-5F03A30CB75C}" type="sibTrans" cxnId="{FA5CE0D4-B7D2-4AFA-A754-945E7D283D3B}">
      <dgm:prSet/>
      <dgm:spPr/>
      <dgm:t>
        <a:bodyPr/>
        <a:lstStyle/>
        <a:p>
          <a:endParaRPr lang="en-US"/>
        </a:p>
      </dgm:t>
    </dgm:pt>
    <dgm:pt modelId="{8ABC8966-D472-442D-BF91-1F7AC80AE657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Hardware Abstraction Layer</a:t>
          </a:r>
          <a:endParaRPr lang="en-US" dirty="0">
            <a:latin typeface="Lucida Calligraphy" panose="03010101010101010101" pitchFamily="66" charset="0"/>
          </a:endParaRPr>
        </a:p>
      </dgm:t>
    </dgm:pt>
    <dgm:pt modelId="{D570D37B-DE51-480C-B27F-2F5090865A67}" type="parTrans" cxnId="{8C0277EB-4A73-415D-B61E-68295A2522EF}">
      <dgm:prSet/>
      <dgm:spPr/>
      <dgm:t>
        <a:bodyPr/>
        <a:lstStyle/>
        <a:p>
          <a:endParaRPr lang="en-US"/>
        </a:p>
      </dgm:t>
    </dgm:pt>
    <dgm:pt modelId="{1AFC6FAA-AFAF-4FA0-B31D-6ADCAD23B4AB}" type="sibTrans" cxnId="{8C0277EB-4A73-415D-B61E-68295A2522EF}">
      <dgm:prSet/>
      <dgm:spPr/>
      <dgm:t>
        <a:bodyPr/>
        <a:lstStyle/>
        <a:p>
          <a:endParaRPr lang="en-US"/>
        </a:p>
      </dgm:t>
    </dgm:pt>
    <dgm:pt modelId="{2958235C-66D7-4FBB-86A2-A0613C15A26A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Free RTOS</a:t>
          </a:r>
          <a:endParaRPr lang="en-US" dirty="0">
            <a:latin typeface="Lucida Calligraphy" panose="03010101010101010101" pitchFamily="66" charset="0"/>
          </a:endParaRPr>
        </a:p>
      </dgm:t>
    </dgm:pt>
    <dgm:pt modelId="{BA34A838-3DD7-49EF-86F3-12772FF52251}" type="parTrans" cxnId="{9B9E0669-193E-4C16-AA7D-A9F957ACF0C7}">
      <dgm:prSet/>
      <dgm:spPr/>
      <dgm:t>
        <a:bodyPr/>
        <a:lstStyle/>
        <a:p>
          <a:endParaRPr lang="en-US"/>
        </a:p>
      </dgm:t>
    </dgm:pt>
    <dgm:pt modelId="{9F262A85-0ACA-48A0-BA16-7CAB05FB1B82}" type="sibTrans" cxnId="{9B9E0669-193E-4C16-AA7D-A9F957ACF0C7}">
      <dgm:prSet/>
      <dgm:spPr/>
      <dgm:t>
        <a:bodyPr/>
        <a:lstStyle/>
        <a:p>
          <a:endParaRPr lang="en-US"/>
        </a:p>
      </dgm:t>
    </dgm:pt>
    <dgm:pt modelId="{712E2874-F454-45EB-9FB4-F94B480587AC}">
      <dgm:prSet/>
      <dgm:spPr/>
      <dgm:t>
        <a:bodyPr/>
        <a:lstStyle/>
        <a:p>
          <a:pPr rtl="0"/>
          <a:r>
            <a:rPr lang="en-US" dirty="0" smtClean="0">
              <a:latin typeface="Lucida Calligraphy" panose="03010101010101010101" pitchFamily="66" charset="0"/>
            </a:rPr>
            <a:t>µ COS II</a:t>
          </a:r>
          <a:endParaRPr lang="en-US" dirty="0">
            <a:latin typeface="Lucida Calligraphy" panose="03010101010101010101" pitchFamily="66" charset="0"/>
          </a:endParaRPr>
        </a:p>
      </dgm:t>
    </dgm:pt>
    <dgm:pt modelId="{D780BF1A-B480-4A9C-B003-1887BE9F9166}" type="parTrans" cxnId="{60B4967A-E05D-4956-BAA4-3B63371495E4}">
      <dgm:prSet/>
      <dgm:spPr/>
      <dgm:t>
        <a:bodyPr/>
        <a:lstStyle/>
        <a:p>
          <a:endParaRPr lang="en-US"/>
        </a:p>
      </dgm:t>
    </dgm:pt>
    <dgm:pt modelId="{2FB96320-1F72-496F-9BBD-72E7587544A2}" type="sibTrans" cxnId="{60B4967A-E05D-4956-BAA4-3B63371495E4}">
      <dgm:prSet/>
      <dgm:spPr/>
      <dgm:t>
        <a:bodyPr/>
        <a:lstStyle/>
        <a:p>
          <a:endParaRPr lang="en-US"/>
        </a:p>
      </dgm:t>
    </dgm:pt>
    <dgm:pt modelId="{497C8DF6-22D1-4BA1-9838-244AE1B71EFB}" type="pres">
      <dgm:prSet presAssocID="{25DF9612-975A-408C-948B-E86B2C98D74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E4805D1-FBB9-4B60-BA47-8950FDA79D54}" type="pres">
      <dgm:prSet presAssocID="{25DF9612-975A-408C-948B-E86B2C98D744}" presName="pyramid" presStyleLbl="node1" presStyleIdx="0" presStyleCnt="1"/>
      <dgm:spPr>
        <a:gradFill rotWithShape="0">
          <a:gsLst>
            <a:gs pos="0">
              <a:schemeClr val="accent1">
                <a:lumMod val="50000"/>
              </a:schemeClr>
            </a:gs>
            <a:gs pos="78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endParaRPr lang="en-US"/>
        </a:p>
      </dgm:t>
    </dgm:pt>
    <dgm:pt modelId="{0DF0B919-0DA8-4684-8D9E-06525B14DCE2}" type="pres">
      <dgm:prSet presAssocID="{25DF9612-975A-408C-948B-E86B2C98D744}" presName="theList" presStyleCnt="0"/>
      <dgm:spPr/>
    </dgm:pt>
    <dgm:pt modelId="{D566CF15-745A-45EF-9D1E-CA848C1021DD}" type="pres">
      <dgm:prSet presAssocID="{3F2BEEA8-7B91-4BA4-94D0-70EDAEE2093C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4ECCB-BF0C-49A0-9FE1-9F1588B50443}" type="pres">
      <dgm:prSet presAssocID="{3F2BEEA8-7B91-4BA4-94D0-70EDAEE2093C}" presName="aSpace" presStyleCnt="0"/>
      <dgm:spPr/>
    </dgm:pt>
    <dgm:pt modelId="{63CC5F0B-07B7-4AF2-9417-D396ED6F0F6E}" type="pres">
      <dgm:prSet presAssocID="{3AD7FE28-34DA-4328-88CA-125588E2E7C8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B5DA5-85AA-44B2-B7EF-ACB7D9129174}" type="pres">
      <dgm:prSet presAssocID="{3AD7FE28-34DA-4328-88CA-125588E2E7C8}" presName="aSpace" presStyleCnt="0"/>
      <dgm:spPr/>
    </dgm:pt>
    <dgm:pt modelId="{7B9D31AA-9762-4DF0-9CFB-7E3BEE9B6445}" type="pres">
      <dgm:prSet presAssocID="{A2A4FA99-6581-4D49-BF4A-25A3E2E5C4CD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F3FA7-6360-448C-8AB8-46B135E52DDC}" type="pres">
      <dgm:prSet presAssocID="{A2A4FA99-6581-4D49-BF4A-25A3E2E5C4CD}" presName="aSpace" presStyleCnt="0"/>
      <dgm:spPr/>
    </dgm:pt>
    <dgm:pt modelId="{72F855E8-CC7E-4B60-824D-F1286E49DF50}" type="pres">
      <dgm:prSet presAssocID="{C2785873-E405-4B1A-BC25-033C54260114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54307-02D2-4092-987B-7A1770441BC0}" type="pres">
      <dgm:prSet presAssocID="{C2785873-E405-4B1A-BC25-033C54260114}" presName="aSpace" presStyleCnt="0"/>
      <dgm:spPr/>
    </dgm:pt>
    <dgm:pt modelId="{B06FB949-006D-4C22-886E-178EB2430930}" type="pres">
      <dgm:prSet presAssocID="{F98791CA-8017-4A00-BE84-18EB3029D265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C8DFA-87EF-41F0-A13C-66B71CAD4151}" type="pres">
      <dgm:prSet presAssocID="{F98791CA-8017-4A00-BE84-18EB3029D265}" presName="aSpace" presStyleCnt="0"/>
      <dgm:spPr/>
    </dgm:pt>
    <dgm:pt modelId="{FE943C32-CD0E-4051-94D9-345ACFB7C29A}" type="pres">
      <dgm:prSet presAssocID="{8ABC8966-D472-442D-BF91-1F7AC80AE657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2E04C-045C-432B-AFB1-4C1D76302593}" type="pres">
      <dgm:prSet presAssocID="{8ABC8966-D472-442D-BF91-1F7AC80AE657}" presName="aSpace" presStyleCnt="0"/>
      <dgm:spPr/>
    </dgm:pt>
    <dgm:pt modelId="{581ED047-22BD-4CC8-B54E-1CB5B1E3EE76}" type="pres">
      <dgm:prSet presAssocID="{2958235C-66D7-4FBB-86A2-A0613C15A26A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D498D-88C6-42DB-B570-7BA31A75C11F}" type="pres">
      <dgm:prSet presAssocID="{2958235C-66D7-4FBB-86A2-A0613C15A26A}" presName="aSpace" presStyleCnt="0"/>
      <dgm:spPr/>
    </dgm:pt>
    <dgm:pt modelId="{312D7E4F-3206-499B-B767-8BC0A0382E34}" type="pres">
      <dgm:prSet presAssocID="{712E2874-F454-45EB-9FB4-F94B480587AC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B17C-D0CD-41A4-A1FD-D8170E4155EF}" type="pres">
      <dgm:prSet presAssocID="{712E2874-F454-45EB-9FB4-F94B480587AC}" presName="aSpace" presStyleCnt="0"/>
      <dgm:spPr/>
    </dgm:pt>
  </dgm:ptLst>
  <dgm:cxnLst>
    <dgm:cxn modelId="{722FE328-55C0-4A02-BEAF-542BB7A9A4D9}" srcId="{25DF9612-975A-408C-948B-E86B2C98D744}" destId="{3F2BEEA8-7B91-4BA4-94D0-70EDAEE2093C}" srcOrd="0" destOrd="0" parTransId="{5B2DA3AD-4C66-4711-A915-DB86D514B6B6}" sibTransId="{9BE54B45-65B1-4160-9979-6F993C7DCC7F}"/>
    <dgm:cxn modelId="{7C2DCF6B-D1D8-4BFB-921D-6F92A1584C5D}" type="presOf" srcId="{F98791CA-8017-4A00-BE84-18EB3029D265}" destId="{B06FB949-006D-4C22-886E-178EB2430930}" srcOrd="0" destOrd="0" presId="urn:microsoft.com/office/officeart/2005/8/layout/pyramid2"/>
    <dgm:cxn modelId="{B053AA9C-F855-4719-962A-9D05E0EDB908}" srcId="{25DF9612-975A-408C-948B-E86B2C98D744}" destId="{A2A4FA99-6581-4D49-BF4A-25A3E2E5C4CD}" srcOrd="2" destOrd="0" parTransId="{19D61FBA-1F06-4B6A-AB51-EBDC62665E31}" sibTransId="{3C9DCF29-85AB-4245-9C7F-11A8489ADD1E}"/>
    <dgm:cxn modelId="{34819585-2C2E-4CBA-94F5-29D67F7F5C23}" type="presOf" srcId="{712E2874-F454-45EB-9FB4-F94B480587AC}" destId="{312D7E4F-3206-499B-B767-8BC0A0382E34}" srcOrd="0" destOrd="0" presId="urn:microsoft.com/office/officeart/2005/8/layout/pyramid2"/>
    <dgm:cxn modelId="{5243712D-7D2A-45AE-8226-A52616CA6884}" type="presOf" srcId="{A2A4FA99-6581-4D49-BF4A-25A3E2E5C4CD}" destId="{7B9D31AA-9762-4DF0-9CFB-7E3BEE9B6445}" srcOrd="0" destOrd="0" presId="urn:microsoft.com/office/officeart/2005/8/layout/pyramid2"/>
    <dgm:cxn modelId="{BBCE45E0-5902-466C-830A-093448A188F7}" type="presOf" srcId="{25DF9612-975A-408C-948B-E86B2C98D744}" destId="{497C8DF6-22D1-4BA1-9838-244AE1B71EFB}" srcOrd="0" destOrd="0" presId="urn:microsoft.com/office/officeart/2005/8/layout/pyramid2"/>
    <dgm:cxn modelId="{2F2B5C55-04C7-44AB-A59E-F1688C31E85B}" type="presOf" srcId="{8ABC8966-D472-442D-BF91-1F7AC80AE657}" destId="{FE943C32-CD0E-4051-94D9-345ACFB7C29A}" srcOrd="0" destOrd="0" presId="urn:microsoft.com/office/officeart/2005/8/layout/pyramid2"/>
    <dgm:cxn modelId="{64603609-35D5-4B37-95F7-163C0C9E1FDE}" type="presOf" srcId="{3AD7FE28-34DA-4328-88CA-125588E2E7C8}" destId="{63CC5F0B-07B7-4AF2-9417-D396ED6F0F6E}" srcOrd="0" destOrd="0" presId="urn:microsoft.com/office/officeart/2005/8/layout/pyramid2"/>
    <dgm:cxn modelId="{65818CAE-2901-40B7-B457-BBF648F1EFDE}" srcId="{25DF9612-975A-408C-948B-E86B2C98D744}" destId="{3AD7FE28-34DA-4328-88CA-125588E2E7C8}" srcOrd="1" destOrd="0" parTransId="{ED225C4A-22FC-410F-B9A8-4B6A0303E801}" sibTransId="{9589AA0C-F3AD-45D3-B84D-443164F86FD2}"/>
    <dgm:cxn modelId="{9B9E0669-193E-4C16-AA7D-A9F957ACF0C7}" srcId="{25DF9612-975A-408C-948B-E86B2C98D744}" destId="{2958235C-66D7-4FBB-86A2-A0613C15A26A}" srcOrd="6" destOrd="0" parTransId="{BA34A838-3DD7-49EF-86F3-12772FF52251}" sibTransId="{9F262A85-0ACA-48A0-BA16-7CAB05FB1B82}"/>
    <dgm:cxn modelId="{60B4967A-E05D-4956-BAA4-3B63371495E4}" srcId="{25DF9612-975A-408C-948B-E86B2C98D744}" destId="{712E2874-F454-45EB-9FB4-F94B480587AC}" srcOrd="7" destOrd="0" parTransId="{D780BF1A-B480-4A9C-B003-1887BE9F9166}" sibTransId="{2FB96320-1F72-496F-9BBD-72E7587544A2}"/>
    <dgm:cxn modelId="{2D28509B-37D7-49DD-9375-B43FA1CA45EC}" type="presOf" srcId="{3F2BEEA8-7B91-4BA4-94D0-70EDAEE2093C}" destId="{D566CF15-745A-45EF-9D1E-CA848C1021DD}" srcOrd="0" destOrd="0" presId="urn:microsoft.com/office/officeart/2005/8/layout/pyramid2"/>
    <dgm:cxn modelId="{D80127C1-544D-4A50-AA83-4FE12A8DD8A3}" type="presOf" srcId="{C2785873-E405-4B1A-BC25-033C54260114}" destId="{72F855E8-CC7E-4B60-824D-F1286E49DF50}" srcOrd="0" destOrd="0" presId="urn:microsoft.com/office/officeart/2005/8/layout/pyramid2"/>
    <dgm:cxn modelId="{D51EB4A1-21BE-4AD6-AB3B-185B6E503B37}" type="presOf" srcId="{2958235C-66D7-4FBB-86A2-A0613C15A26A}" destId="{581ED047-22BD-4CC8-B54E-1CB5B1E3EE76}" srcOrd="0" destOrd="0" presId="urn:microsoft.com/office/officeart/2005/8/layout/pyramid2"/>
    <dgm:cxn modelId="{8C0277EB-4A73-415D-B61E-68295A2522EF}" srcId="{25DF9612-975A-408C-948B-E86B2C98D744}" destId="{8ABC8966-D472-442D-BF91-1F7AC80AE657}" srcOrd="5" destOrd="0" parTransId="{D570D37B-DE51-480C-B27F-2F5090865A67}" sibTransId="{1AFC6FAA-AFAF-4FA0-B31D-6ADCAD23B4AB}"/>
    <dgm:cxn modelId="{0F082E5D-579C-4BB5-9E97-27116E048E52}" srcId="{25DF9612-975A-408C-948B-E86B2C98D744}" destId="{C2785873-E405-4B1A-BC25-033C54260114}" srcOrd="3" destOrd="0" parTransId="{9EEE34DD-D18F-40A2-9E41-4D7D22F6CDB4}" sibTransId="{37DCE06C-2FDE-470A-9761-6079E074EFF4}"/>
    <dgm:cxn modelId="{FA5CE0D4-B7D2-4AFA-A754-945E7D283D3B}" srcId="{25DF9612-975A-408C-948B-E86B2C98D744}" destId="{F98791CA-8017-4A00-BE84-18EB3029D265}" srcOrd="4" destOrd="0" parTransId="{7D4B83AD-0CB3-4E1D-9595-EF5F30D32129}" sibTransId="{7EBAECC0-F338-4C15-B6F5-5F03A30CB75C}"/>
    <dgm:cxn modelId="{163931A4-4F74-4C83-A65A-884D5FB3FCF6}" type="presParOf" srcId="{497C8DF6-22D1-4BA1-9838-244AE1B71EFB}" destId="{3E4805D1-FBB9-4B60-BA47-8950FDA79D54}" srcOrd="0" destOrd="0" presId="urn:microsoft.com/office/officeart/2005/8/layout/pyramid2"/>
    <dgm:cxn modelId="{2C26314F-B78E-4B24-836E-767F4C95EEC2}" type="presParOf" srcId="{497C8DF6-22D1-4BA1-9838-244AE1B71EFB}" destId="{0DF0B919-0DA8-4684-8D9E-06525B14DCE2}" srcOrd="1" destOrd="0" presId="urn:microsoft.com/office/officeart/2005/8/layout/pyramid2"/>
    <dgm:cxn modelId="{4D0A3722-2A9F-4BE9-9800-48C63E153DE7}" type="presParOf" srcId="{0DF0B919-0DA8-4684-8D9E-06525B14DCE2}" destId="{D566CF15-745A-45EF-9D1E-CA848C1021DD}" srcOrd="0" destOrd="0" presId="urn:microsoft.com/office/officeart/2005/8/layout/pyramid2"/>
    <dgm:cxn modelId="{AF368F00-487C-48BF-BACF-A88B74867C0E}" type="presParOf" srcId="{0DF0B919-0DA8-4684-8D9E-06525B14DCE2}" destId="{91E4ECCB-BF0C-49A0-9FE1-9F1588B50443}" srcOrd="1" destOrd="0" presId="urn:microsoft.com/office/officeart/2005/8/layout/pyramid2"/>
    <dgm:cxn modelId="{FD4EE0B9-78BC-4F91-AB80-993DC3369F43}" type="presParOf" srcId="{0DF0B919-0DA8-4684-8D9E-06525B14DCE2}" destId="{63CC5F0B-07B7-4AF2-9417-D396ED6F0F6E}" srcOrd="2" destOrd="0" presId="urn:microsoft.com/office/officeart/2005/8/layout/pyramid2"/>
    <dgm:cxn modelId="{59789055-6DE3-4DF0-8058-79C4C717EA0C}" type="presParOf" srcId="{0DF0B919-0DA8-4684-8D9E-06525B14DCE2}" destId="{CF1B5DA5-85AA-44B2-B7EF-ACB7D9129174}" srcOrd="3" destOrd="0" presId="urn:microsoft.com/office/officeart/2005/8/layout/pyramid2"/>
    <dgm:cxn modelId="{4F0DEEB6-741C-4DCA-9C3E-02966F1E0D2A}" type="presParOf" srcId="{0DF0B919-0DA8-4684-8D9E-06525B14DCE2}" destId="{7B9D31AA-9762-4DF0-9CFB-7E3BEE9B6445}" srcOrd="4" destOrd="0" presId="urn:microsoft.com/office/officeart/2005/8/layout/pyramid2"/>
    <dgm:cxn modelId="{A7DD563C-E8A1-4FDA-9EB6-71E9CC7BD1A0}" type="presParOf" srcId="{0DF0B919-0DA8-4684-8D9E-06525B14DCE2}" destId="{EF1F3FA7-6360-448C-8AB8-46B135E52DDC}" srcOrd="5" destOrd="0" presId="urn:microsoft.com/office/officeart/2005/8/layout/pyramid2"/>
    <dgm:cxn modelId="{5555EB57-3B10-47DC-8039-FA8A1C432ADD}" type="presParOf" srcId="{0DF0B919-0DA8-4684-8D9E-06525B14DCE2}" destId="{72F855E8-CC7E-4B60-824D-F1286E49DF50}" srcOrd="6" destOrd="0" presId="urn:microsoft.com/office/officeart/2005/8/layout/pyramid2"/>
    <dgm:cxn modelId="{CA0C15DB-E895-4AC4-AB75-CFB12B643E21}" type="presParOf" srcId="{0DF0B919-0DA8-4684-8D9E-06525B14DCE2}" destId="{E9254307-02D2-4092-987B-7A1770441BC0}" srcOrd="7" destOrd="0" presId="urn:microsoft.com/office/officeart/2005/8/layout/pyramid2"/>
    <dgm:cxn modelId="{65C5EE47-246E-4DEA-B123-2A509CA3C2D7}" type="presParOf" srcId="{0DF0B919-0DA8-4684-8D9E-06525B14DCE2}" destId="{B06FB949-006D-4C22-886E-178EB2430930}" srcOrd="8" destOrd="0" presId="urn:microsoft.com/office/officeart/2005/8/layout/pyramid2"/>
    <dgm:cxn modelId="{D87DD4A3-56D4-4D0F-8047-35BE06893BC2}" type="presParOf" srcId="{0DF0B919-0DA8-4684-8D9E-06525B14DCE2}" destId="{4AFC8DFA-87EF-41F0-A13C-66B71CAD4151}" srcOrd="9" destOrd="0" presId="urn:microsoft.com/office/officeart/2005/8/layout/pyramid2"/>
    <dgm:cxn modelId="{F4CF128A-F600-4249-A7F5-8E37AA3A2939}" type="presParOf" srcId="{0DF0B919-0DA8-4684-8D9E-06525B14DCE2}" destId="{FE943C32-CD0E-4051-94D9-345ACFB7C29A}" srcOrd="10" destOrd="0" presId="urn:microsoft.com/office/officeart/2005/8/layout/pyramid2"/>
    <dgm:cxn modelId="{4CE8F12D-C466-4930-A2C1-546B41900EB9}" type="presParOf" srcId="{0DF0B919-0DA8-4684-8D9E-06525B14DCE2}" destId="{AA02E04C-045C-432B-AFB1-4C1D76302593}" srcOrd="11" destOrd="0" presId="urn:microsoft.com/office/officeart/2005/8/layout/pyramid2"/>
    <dgm:cxn modelId="{A9967354-B470-4184-B648-14CF1B5BED87}" type="presParOf" srcId="{0DF0B919-0DA8-4684-8D9E-06525B14DCE2}" destId="{581ED047-22BD-4CC8-B54E-1CB5B1E3EE76}" srcOrd="12" destOrd="0" presId="urn:microsoft.com/office/officeart/2005/8/layout/pyramid2"/>
    <dgm:cxn modelId="{FB14BFA7-22E7-435C-8A34-6561D8E65F76}" type="presParOf" srcId="{0DF0B919-0DA8-4684-8D9E-06525B14DCE2}" destId="{E28D498D-88C6-42DB-B570-7BA31A75C11F}" srcOrd="13" destOrd="0" presId="urn:microsoft.com/office/officeart/2005/8/layout/pyramid2"/>
    <dgm:cxn modelId="{7EB21FBB-7C97-4E15-8DD4-C152C5A62030}" type="presParOf" srcId="{0DF0B919-0DA8-4684-8D9E-06525B14DCE2}" destId="{312D7E4F-3206-499B-B767-8BC0A0382E34}" srcOrd="14" destOrd="0" presId="urn:microsoft.com/office/officeart/2005/8/layout/pyramid2"/>
    <dgm:cxn modelId="{7608EB17-14FD-4F68-8956-D64ED36B3A25}" type="presParOf" srcId="{0DF0B919-0DA8-4684-8D9E-06525B14DCE2}" destId="{ADE9B17C-D0CD-41A4-A1FD-D8170E4155EF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A3555-F29F-4315-AE06-1917324BA9AC}">
      <dsp:nvSpPr>
        <dsp:cNvPr id="0" name=""/>
        <dsp:cNvSpPr/>
      </dsp:nvSpPr>
      <dsp:spPr>
        <a:xfrm>
          <a:off x="1546698" y="-144394"/>
          <a:ext cx="1353343" cy="1353343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8AC8B38-5F51-418A-AED9-85F38D29EE00}">
      <dsp:nvSpPr>
        <dsp:cNvPr id="0" name=""/>
        <dsp:cNvSpPr/>
      </dsp:nvSpPr>
      <dsp:spPr>
        <a:xfrm>
          <a:off x="1682041" y="-9047"/>
          <a:ext cx="1082675" cy="1082675"/>
        </a:xfrm>
        <a:prstGeom prst="pie">
          <a:avLst>
            <a:gd name="adj1" fmla="val 12600000"/>
            <a:gd name="adj2" fmla="val 16200000"/>
          </a:avLst>
        </a:prstGeom>
        <a:gradFill flip="none" rotWithShape="1">
          <a:gsLst>
            <a:gs pos="61000">
              <a:schemeClr val="accent3">
                <a:lumMod val="75000"/>
              </a:schemeClr>
            </a:gs>
            <a:gs pos="38000">
              <a:schemeClr val="accent4">
                <a:lumMod val="75000"/>
              </a:schemeClr>
            </a:gs>
            <a:gs pos="15000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1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26E6A-5F80-429C-BA84-559B24C10199}">
      <dsp:nvSpPr>
        <dsp:cNvPr id="0" name=""/>
        <dsp:cNvSpPr/>
      </dsp:nvSpPr>
      <dsp:spPr>
        <a:xfrm rot="16200000">
          <a:off x="-11552" y="2996020"/>
          <a:ext cx="3924697" cy="81200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i="1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+mj-ea"/>
              <a:cs typeface="+mj-cs"/>
            </a:rPr>
            <a:t>8 BIT</a:t>
          </a:r>
          <a:endParaRPr lang="en-US" sz="4400" i="1" kern="1200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394451" y="2996020"/>
        <a:ext cx="3112691" cy="812006"/>
      </dsp:txXfrm>
    </dsp:sp>
    <dsp:sp modelId="{2AD426F8-2E5F-4CF0-8AB0-F4DEEFAF6674}">
      <dsp:nvSpPr>
        <dsp:cNvPr id="0" name=""/>
        <dsp:cNvSpPr/>
      </dsp:nvSpPr>
      <dsp:spPr>
        <a:xfrm>
          <a:off x="2397045" y="0"/>
          <a:ext cx="1678038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8051 (AT89C51)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PIC16F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</a:rPr>
            <a:t>PIC18F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</a:rPr>
            <a:t>Atmega32</a:t>
          </a:r>
          <a:endParaRPr lang="en-US" sz="2000" kern="1200" dirty="0">
            <a:latin typeface="Lucida Calligraphy" panose="03010101010101010101" pitchFamily="66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Lucida Calligraphy" panose="03010101010101010101" pitchFamily="66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</dsp:txBody>
      <dsp:txXfrm>
        <a:off x="2397045" y="0"/>
        <a:ext cx="1678038" cy="5413375"/>
      </dsp:txXfrm>
    </dsp:sp>
    <dsp:sp modelId="{F8EDA020-BBCC-4B70-B6A9-572EDCF66EA7}">
      <dsp:nvSpPr>
        <dsp:cNvPr id="0" name=""/>
        <dsp:cNvSpPr/>
      </dsp:nvSpPr>
      <dsp:spPr>
        <a:xfrm>
          <a:off x="4241357" y="-141742"/>
          <a:ext cx="1353343" cy="1353343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E44F1C-91D2-4F13-A7EB-C96E6C60F972}">
      <dsp:nvSpPr>
        <dsp:cNvPr id="0" name=""/>
        <dsp:cNvSpPr/>
      </dsp:nvSpPr>
      <dsp:spPr>
        <a:xfrm>
          <a:off x="4376694" y="-6416"/>
          <a:ext cx="1082675" cy="1082675"/>
        </a:xfrm>
        <a:prstGeom prst="pie">
          <a:avLst>
            <a:gd name="adj1" fmla="val 9000000"/>
            <a:gd name="adj2" fmla="val 16200000"/>
          </a:avLst>
        </a:prstGeom>
        <a:gradFill flip="none" rotWithShape="1">
          <a:gsLst>
            <a:gs pos="61000">
              <a:schemeClr val="accent3">
                <a:lumMod val="75000"/>
              </a:schemeClr>
            </a:gs>
            <a:gs pos="38000">
              <a:schemeClr val="accent4">
                <a:lumMod val="75000"/>
              </a:schemeClr>
            </a:gs>
            <a:gs pos="15000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1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5928F-0107-40F9-8402-8EEBC125E4CD}">
      <dsp:nvSpPr>
        <dsp:cNvPr id="0" name=""/>
        <dsp:cNvSpPr/>
      </dsp:nvSpPr>
      <dsp:spPr>
        <a:xfrm rot="16200000">
          <a:off x="2685014" y="2903240"/>
          <a:ext cx="3924697" cy="81200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i="1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+mj-ea"/>
              <a:cs typeface="+mj-cs"/>
            </a:rPr>
            <a:t>16 BIT</a:t>
          </a:r>
          <a:endParaRPr lang="en-US" sz="4400" i="1" kern="1200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75000"/>
              </a:schemeClr>
            </a:solidFill>
            <a:effectLst/>
            <a:latin typeface="Lucida Calligraphy" panose="03010101010101010101" pitchFamily="66" charset="0"/>
            <a:ea typeface="+mj-ea"/>
            <a:cs typeface="+mj-cs"/>
          </a:endParaRPr>
        </a:p>
      </dsp:txBody>
      <dsp:txXfrm>
        <a:off x="3091017" y="2903240"/>
        <a:ext cx="3112691" cy="812006"/>
      </dsp:txXfrm>
    </dsp:sp>
    <dsp:sp modelId="{08F7401F-252B-4671-BD1A-D1CC1EABD695}">
      <dsp:nvSpPr>
        <dsp:cNvPr id="0" name=""/>
        <dsp:cNvSpPr/>
      </dsp:nvSpPr>
      <dsp:spPr>
        <a:xfrm>
          <a:off x="5188711" y="0"/>
          <a:ext cx="1958315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PIC24F</a:t>
          </a:r>
          <a:endParaRPr lang="en-US" sz="2000" kern="1200" dirty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XMEGA</a:t>
          </a:r>
          <a:endParaRPr lang="en-US" sz="2000" kern="1200" dirty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MSP430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</dsp:txBody>
      <dsp:txXfrm>
        <a:off x="5188711" y="0"/>
        <a:ext cx="1958315" cy="5413375"/>
      </dsp:txXfrm>
    </dsp:sp>
    <dsp:sp modelId="{2D1F7B99-5B07-49E0-82B2-B2C0E2F73DAD}">
      <dsp:nvSpPr>
        <dsp:cNvPr id="0" name=""/>
        <dsp:cNvSpPr/>
      </dsp:nvSpPr>
      <dsp:spPr>
        <a:xfrm>
          <a:off x="7169805" y="-144394"/>
          <a:ext cx="1353343" cy="1353343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A438759-1EF7-4C12-824C-0C34A3F167FE}">
      <dsp:nvSpPr>
        <dsp:cNvPr id="0" name=""/>
        <dsp:cNvSpPr/>
      </dsp:nvSpPr>
      <dsp:spPr>
        <a:xfrm>
          <a:off x="7305134" y="-9057"/>
          <a:ext cx="1082675" cy="1082675"/>
        </a:xfrm>
        <a:prstGeom prst="pie">
          <a:avLst>
            <a:gd name="adj1" fmla="val 5400000"/>
            <a:gd name="adj2" fmla="val 16200000"/>
          </a:avLst>
        </a:prstGeom>
        <a:gradFill flip="none" rotWithShape="1">
          <a:gsLst>
            <a:gs pos="67000">
              <a:schemeClr val="accent3">
                <a:lumMod val="75000"/>
              </a:schemeClr>
            </a:gs>
            <a:gs pos="48000">
              <a:schemeClr val="accent4">
                <a:lumMod val="75000"/>
              </a:schemeClr>
            </a:gs>
            <a:gs pos="22000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7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5CE9D-113E-4B77-A42A-3F5E8772A175}">
      <dsp:nvSpPr>
        <dsp:cNvPr id="0" name=""/>
        <dsp:cNvSpPr/>
      </dsp:nvSpPr>
      <dsp:spPr>
        <a:xfrm rot="16200000">
          <a:off x="5613454" y="2900611"/>
          <a:ext cx="3924697" cy="81200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i="1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Lucida Calligraphy" panose="03010101010101010101" pitchFamily="66" charset="0"/>
              <a:ea typeface="+mj-ea"/>
              <a:cs typeface="+mj-cs"/>
            </a:rPr>
            <a:t>32 BIT</a:t>
          </a:r>
          <a:endParaRPr lang="en-US" sz="4400" i="1" kern="1200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75000"/>
              </a:schemeClr>
            </a:solidFill>
            <a:effectLst/>
            <a:latin typeface="Lucida Calligraphy" panose="03010101010101010101" pitchFamily="66" charset="0"/>
            <a:ea typeface="+mj-ea"/>
            <a:cs typeface="+mj-cs"/>
          </a:endParaRPr>
        </a:p>
      </dsp:txBody>
      <dsp:txXfrm>
        <a:off x="6019457" y="2900611"/>
        <a:ext cx="3112691" cy="812006"/>
      </dsp:txXfrm>
    </dsp:sp>
    <dsp:sp modelId="{F4B7D655-8A96-476D-B3CA-8AE1498A5ADA}">
      <dsp:nvSpPr>
        <dsp:cNvPr id="0" name=""/>
        <dsp:cNvSpPr/>
      </dsp:nvSpPr>
      <dsp:spPr>
        <a:xfrm>
          <a:off x="8133711" y="-119155"/>
          <a:ext cx="1975909" cy="565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ARM7 – LPC2148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ARM9 – S3C2440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Cortex M3</a:t>
          </a:r>
          <a:endParaRPr lang="en-US" sz="2000" kern="1200" dirty="0">
            <a:latin typeface="Lucida Calligraphy" panose="03010101010101010101" pitchFamily="66" charset="0"/>
            <a:ea typeface="+mj-ea"/>
            <a:cs typeface="+mj-cs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LPC1313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LM3S316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latin typeface="Lucida Calligraphy" panose="03010101010101010101" pitchFamily="66" charset="0"/>
            <a:ea typeface="+mj-ea"/>
            <a:cs typeface="+mj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Lucida Calligraphy" panose="03010101010101010101" pitchFamily="66" charset="0"/>
              <a:ea typeface="+mj-ea"/>
              <a:cs typeface="+mj-cs"/>
            </a:rPr>
            <a:t>ARM11 – S3C6410</a:t>
          </a:r>
          <a:endParaRPr lang="en-US" sz="2000" kern="1200" dirty="0">
            <a:latin typeface="Lucida Calligraphy" panose="03010101010101010101" pitchFamily="66" charset="0"/>
            <a:ea typeface="+mj-ea"/>
            <a:cs typeface="+mj-cs"/>
          </a:endParaRPr>
        </a:p>
      </dsp:txBody>
      <dsp:txXfrm>
        <a:off x="8133711" y="-119155"/>
        <a:ext cx="1975909" cy="5656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0B11-AF72-45C3-B790-699E90BB8D96}" type="datetimeFigureOut">
              <a:rPr lang="en-US" smtClean="0"/>
              <a:t>13-Jul-15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5AF90-7F4B-4B0B-88BC-927FD604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74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4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13-Jul-15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0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13-Jul-15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2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13-Jul-15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50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13-Jul-15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0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13-Jul-15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13-Jul-15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2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5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4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3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7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3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5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13-Jul-15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13-Jul-15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r>
              <a:rPr lang="en-US" sz="1200" dirty="0" smtClean="0"/>
              <a:t>WIZTECH </a:t>
            </a:r>
            <a:r>
              <a:rPr lang="en-US" dirty="0" smtClean="0"/>
              <a:t>AUTOMATION SOLUTIONS PVT.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  <p:sldLayoutId id="2147484449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1"/>
            <a:ext cx="12192000" cy="2387600"/>
          </a:xfrm>
        </p:spPr>
        <p:txBody>
          <a:bodyPr>
            <a:noAutofit/>
          </a:bodyPr>
          <a:lstStyle/>
          <a:p>
            <a:pPr algn="ctr"/>
            <a:r>
              <a:rPr lang="en-US" sz="7200" b="1" cap="none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Calligraphy" panose="03010101010101010101" pitchFamily="66" charset="0"/>
              </a:rPr>
              <a:t>WIZTECH </a:t>
            </a:r>
            <a:br>
              <a:rPr lang="en-US" sz="7200" b="1" cap="none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Calligraphy" panose="03010101010101010101" pitchFamily="66" charset="0"/>
              </a:rPr>
            </a:br>
            <a:r>
              <a:rPr lang="en-US" sz="4000" b="1" cap="none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  <a:t>AUTOMATION SOLUTIONS PVT. LTD.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2241"/>
            <a:ext cx="9448800" cy="685800"/>
          </a:xfr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</a:rPr>
              <a:t>EMBEDDED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</a:rPr>
              <a:t> </a:t>
            </a:r>
            <a:r>
              <a:rPr lang="en-US" sz="4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6337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6271"/>
            <a:ext cx="10199877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PIC18F </a:t>
            </a:r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Microcontroller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18" y="1442434"/>
            <a:ext cx="7458263" cy="3826727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Special Features of                     PIC18F MC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High-Performance </a:t>
            </a:r>
            <a:r>
              <a:rPr lang="en-US" dirty="0">
                <a:latin typeface="Lucida Calligraphy" panose="03010101010101010101" pitchFamily="66" charset="0"/>
              </a:rPr>
              <a:t>RISC </a:t>
            </a:r>
            <a:r>
              <a:rPr lang="en-US" dirty="0" smtClean="0">
                <a:latin typeface="Lucida Calligraphy" panose="03010101010101010101" pitchFamily="66" charset="0"/>
              </a:rPr>
              <a:t>CPU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Different Timer modules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Analog</a:t>
            </a:r>
            <a:r>
              <a:rPr lang="en-US" dirty="0" smtClean="0">
                <a:latin typeface="Lucida Bright" panose="02040602050505020304" pitchFamily="18" charset="0"/>
              </a:rPr>
              <a:t> </a:t>
            </a:r>
            <a:r>
              <a:rPr lang="en-US" dirty="0" smtClean="0">
                <a:latin typeface="Lucida Calligraphy" panose="03010101010101010101" pitchFamily="66" charset="0"/>
              </a:rPr>
              <a:t>Features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Interrupts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CCP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WDT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Network Protocols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Fuses</a:t>
            </a:r>
          </a:p>
          <a:p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29505" y="3583501"/>
            <a:ext cx="3247708" cy="1874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Lucida Calligraphy" panose="03010101010101010101" pitchFamily="66" charset="0"/>
              </a:rPr>
              <a:t>CCS C </a:t>
            </a:r>
            <a:r>
              <a:rPr lang="en-US" dirty="0" smtClean="0">
                <a:latin typeface="Lucida Calligraphy" panose="03010101010101010101" pitchFamily="66" charset="0"/>
              </a:rPr>
              <a:t>Compiler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Lucida Calligraphy" panose="03010101010101010101" pitchFamily="66" charset="0"/>
              </a:rPr>
              <a:t>HI-TECH C </a:t>
            </a:r>
            <a:r>
              <a:rPr lang="en-US" dirty="0" smtClean="0">
                <a:latin typeface="Lucida Calligraphy" panose="03010101010101010101" pitchFamily="66" charset="0"/>
              </a:rPr>
              <a:t>Compiler</a:t>
            </a:r>
            <a:endParaRPr lang="en-US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Lucida Calligraphy" panose="03010101010101010101" pitchFamily="66" charset="0"/>
              </a:rPr>
              <a:t>Proteus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Lucida Calligraphy" panose="03010101010101010101" pitchFamily="66" charset="0"/>
              </a:rPr>
              <a:t>PIC Kit3</a:t>
            </a:r>
            <a:endParaRPr lang="en-US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72" y="1000531"/>
            <a:ext cx="3789528" cy="2590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318" y="5646881"/>
            <a:ext cx="11033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latin typeface="Lucida Calligraphy" panose="03010101010101010101" pitchFamily="66" charset="0"/>
              </a:rPr>
              <a:t>REAL TIME PRODUCT BASED PROJECT</a:t>
            </a:r>
          </a:p>
        </p:txBody>
      </p:sp>
    </p:spTree>
    <p:extLst>
      <p:ext uri="{BB962C8B-B14F-4D97-AF65-F5344CB8AC3E}">
        <p14:creationId xmlns:p14="http://schemas.microsoft.com/office/powerpoint/2010/main" val="25612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08" y="-35026"/>
            <a:ext cx="10199877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PIC24F </a:t>
            </a:r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Microcontroller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18" y="1534841"/>
            <a:ext cx="8142922" cy="3734320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Features of                     PIC24F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External Peripheral 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Timer/Counter modules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Analog Comparators</a:t>
            </a:r>
            <a:endParaRPr lang="en-US" dirty="0" smtClean="0">
              <a:latin typeface="Lucida Bright" panose="02040602050505020304" pitchFamily="18" charset="0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ADC Features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Interrupt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CCP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WDT</a:t>
            </a:r>
          </a:p>
          <a:p>
            <a:r>
              <a:rPr lang="en-US" sz="3200" dirty="0">
                <a:latin typeface="Lucida Calligraphy" panose="03010101010101010101" pitchFamily="66" charset="0"/>
              </a:rPr>
              <a:t>RTC &amp; </a:t>
            </a:r>
            <a:r>
              <a:rPr lang="en-US" sz="3200" dirty="0" smtClean="0">
                <a:latin typeface="Lucida Calligraphy" panose="03010101010101010101" pitchFamily="66" charset="0"/>
              </a:rPr>
              <a:t>Alarm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Network Protocols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44292" y="3394641"/>
            <a:ext cx="3247708" cy="1874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Lucida Calligraphy" panose="03010101010101010101" pitchFamily="66" charset="0"/>
              </a:rPr>
              <a:t>CCS C Compiler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Lucida Calligraphy" panose="03010101010101010101" pitchFamily="66" charset="0"/>
              </a:rPr>
              <a:t>Proteus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Lucida Calligraphy" panose="03010101010101010101" pitchFamily="66" charset="0"/>
              </a:rPr>
              <a:t>PIC Kit3</a:t>
            </a:r>
            <a:endParaRPr lang="en-US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318" y="5646881"/>
            <a:ext cx="11033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AUTOMOBILE BASED </a:t>
            </a:r>
            <a:r>
              <a:rPr lang="en-US" sz="3200" dirty="0">
                <a:solidFill>
                  <a:srgbClr val="FF0000"/>
                </a:solidFill>
                <a:latin typeface="Lucida Calligraphy" panose="03010101010101010101" pitchFamily="66" charset="0"/>
              </a:rPr>
              <a:t>PROJECT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5" y="2686929"/>
            <a:ext cx="4234375" cy="279278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014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AVR Microcontroller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5612" y="1534841"/>
            <a:ext cx="8219122" cy="5048840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Features of                     AVR microcontroller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Datasheet analysis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Architecture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RISC vs. AVR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Timer &amp; </a:t>
            </a:r>
            <a:r>
              <a:rPr lang="en-US" dirty="0" smtClean="0">
                <a:latin typeface="Lucida Calligraphy" panose="03010101010101010101" pitchFamily="66" charset="0"/>
              </a:rPr>
              <a:t>Counter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ADC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Communication Protocols</a:t>
            </a:r>
            <a:endParaRPr lang="en-US" dirty="0">
              <a:latin typeface="Lucida Calligraphy" panose="03010101010101010101" pitchFamily="66" charset="0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Interrupt</a:t>
            </a:r>
          </a:p>
          <a:p>
            <a:pPr marL="0" indent="0">
              <a:buNone/>
            </a:pPr>
            <a:endParaRPr lang="en-US" dirty="0" smtClean="0">
              <a:latin typeface="Lucida Calligraphy" panose="03010101010101010101" pitchFamily="66" charset="0"/>
            </a:endParaRPr>
          </a:p>
          <a:p>
            <a:r>
              <a:rPr lang="en-US" dirty="0">
                <a:latin typeface="Lucida Calligraphy" panose="03010101010101010101" pitchFamily="66" charset="0"/>
              </a:rPr>
              <a:t>Compare, Capture, </a:t>
            </a:r>
            <a:r>
              <a:rPr lang="en-US" dirty="0" smtClean="0">
                <a:latin typeface="Lucida Calligraphy" panose="03010101010101010101" pitchFamily="66" charset="0"/>
              </a:rPr>
              <a:t>PWM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Debugging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ROBOTIC PROJECT DEVELOPMENT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54440" y="1534841"/>
            <a:ext cx="3337560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AVR studio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AVR GCC Compiler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JTAG ICE</a:t>
            </a:r>
            <a:endParaRPr lang="en-US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84" y="3116688"/>
            <a:ext cx="4687777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63" y="2509912"/>
            <a:ext cx="4241800" cy="3040882"/>
          </a:xfrm>
          <a:prstGeom prst="rect">
            <a:avLst/>
          </a:prstGeom>
          <a:effectLst/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588" y="6301600"/>
            <a:ext cx="12193588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Arduino-Mega 2560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54440" y="1534841"/>
            <a:ext cx="2945674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Arduino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</a:t>
            </a:r>
          </a:p>
          <a:p>
            <a:pPr marL="0" indent="0">
              <a:buNone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30310"/>
            <a:ext cx="9905999" cy="527129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Basics of Arduino Programming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Keywords, built-in function, Libraries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Creating a sketch file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Working with Arduino MEGA ID</a:t>
            </a:r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Hardware specifications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Digital GPIO programming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Arduino MEGAVSM model in Proteus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Serial communication with PC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Interrupt handling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AUTOMATIC GUIDED VEHICLE (AGV)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Interfacing SD card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Interfacing Bluetooth</a:t>
            </a:r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48" y="5550793"/>
            <a:ext cx="1527629" cy="7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MSP430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54440" y="1534841"/>
            <a:ext cx="2945674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Lucida Calligraphy" panose="03010101010101010101" pitchFamily="66" charset="0"/>
              </a:rPr>
              <a:t>Energia</a:t>
            </a: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</a:t>
            </a:r>
          </a:p>
          <a:p>
            <a:pPr marL="0" indent="0">
              <a:buNone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91961"/>
            <a:ext cx="9905999" cy="476676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Basics of Programming in Energia        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Keywords, built-in function, Libraries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Creating a sketch file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Working with </a:t>
            </a:r>
            <a:r>
              <a:rPr lang="en-US" dirty="0" smtClean="0">
                <a:latin typeface="Lucida Calligraphy" panose="03010101010101010101" pitchFamily="66" charset="0"/>
              </a:rPr>
              <a:t>MSP430</a:t>
            </a:r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ID</a:t>
            </a:r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Hardware specifications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Digital GPIO programming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Serial communication with PC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Interrupt handling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SD card interfacing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AUTOMATIC GUIDED VEHICLE (AGV)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741" y="4773972"/>
            <a:ext cx="1527629" cy="152762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588" y="6270162"/>
            <a:ext cx="12193588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2941" r="1060" b="2059"/>
          <a:stretch/>
        </p:blipFill>
        <p:spPr>
          <a:xfrm>
            <a:off x="7637928" y="2528048"/>
            <a:ext cx="4276165" cy="35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ARM7 TDMI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78240" y="1239420"/>
            <a:ext cx="3413760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Keil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Lucida Calligraphy" panose="03010101010101010101" pitchFamily="66" charset="0"/>
              </a:rPr>
              <a:t>vision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ARM GCC Compiler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 ULINK 2 (JTAG)</a:t>
            </a:r>
            <a:endParaRPr lang="en-US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3360" y="1004288"/>
            <a:ext cx="8342628" cy="5048840"/>
          </a:xfrm>
        </p:spPr>
        <p:txBody>
          <a:bodyPr numCol="2">
            <a:noAutofit/>
          </a:bodyPr>
          <a:lstStyle/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Introduction to ARM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AMBA &amp; AHB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Features of LPC2148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Datasheet analysis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GPIO programming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System control block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ADC &amp; DAC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Communication Protocols</a:t>
            </a:r>
            <a:endParaRPr lang="en-US" dirty="0">
              <a:latin typeface="Lucida Calligraphy" panose="03010101010101010101" pitchFamily="66" charset="0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Timer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Match, </a:t>
            </a:r>
            <a:r>
              <a:rPr lang="en-US" dirty="0">
                <a:latin typeface="Lucida Calligraphy" panose="03010101010101010101" pitchFamily="66" charset="0"/>
              </a:rPr>
              <a:t>Capture, </a:t>
            </a:r>
            <a:r>
              <a:rPr lang="en-US" dirty="0" smtClean="0">
                <a:latin typeface="Lucida Calligraphy" panose="03010101010101010101" pitchFamily="66" charset="0"/>
              </a:rPr>
              <a:t>PWM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Vectored Interrupt </a:t>
            </a:r>
            <a:r>
              <a:rPr lang="en-US" dirty="0" smtClean="0">
                <a:latin typeface="Lucida Calligraphy" panose="03010101010101010101" pitchFamily="66" charset="0"/>
              </a:rPr>
              <a:t>Controller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RTC &amp; Alarm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Watch Dog timer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Debugging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PROJECT DEVELOPMENT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333" y="3196721"/>
            <a:ext cx="4267200" cy="31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ARM9  s3c2440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78240" y="1239420"/>
            <a:ext cx="3413760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Keil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Lucida Calligraphy" panose="03010101010101010101" pitchFamily="66" charset="0"/>
              </a:rPr>
              <a:t>vision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DNW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Hyper terminal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3360" y="1004288"/>
            <a:ext cx="8342628" cy="5048840"/>
          </a:xfrm>
        </p:spPr>
        <p:txBody>
          <a:bodyPr numCol="2">
            <a:noAutofit/>
          </a:bodyPr>
          <a:lstStyle/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Introduction to ARM9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Architecture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Features of s3c2440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Datasheet analysis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GPIO programming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Pin diagram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Timer and counter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ADC &amp; DAC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Communication Protocols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 </a:t>
            </a:r>
            <a:r>
              <a:rPr lang="en-US" dirty="0">
                <a:latin typeface="Lucida Calligraphy" panose="03010101010101010101" pitchFamily="66" charset="0"/>
              </a:rPr>
              <a:t>Interrupt </a:t>
            </a:r>
            <a:r>
              <a:rPr lang="en-US" dirty="0" smtClean="0">
                <a:latin typeface="Lucida Calligraphy" panose="03010101010101010101" pitchFamily="66" charset="0"/>
              </a:rPr>
              <a:t>Controller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Debugging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Graphical user interface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User App Development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No OS mode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RTOS in ARM9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PROJECT DEVELOPMENT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70" y="2515212"/>
            <a:ext cx="4267200" cy="402152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1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ARM11 s3c6410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78240" y="1239420"/>
            <a:ext cx="3413760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Keil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Lucida Calligraphy" panose="03010101010101010101" pitchFamily="66" charset="0"/>
              </a:rPr>
              <a:t>vision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DNW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Hyper terminal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3360" y="1004288"/>
            <a:ext cx="8342628" cy="5048840"/>
          </a:xfrm>
        </p:spPr>
        <p:txBody>
          <a:bodyPr numCol="2">
            <a:noAutofit/>
          </a:bodyPr>
          <a:lstStyle/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Introduction to ARM11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Architecture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Features of s3c6410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Datasheet analysis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GPIO programming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Pin diagram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Timer and counter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ADC &amp; DAC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Communication Protocols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 </a:t>
            </a:r>
            <a:r>
              <a:rPr lang="en-US" dirty="0">
                <a:latin typeface="Lucida Calligraphy" panose="03010101010101010101" pitchFamily="66" charset="0"/>
              </a:rPr>
              <a:t>Interrupt </a:t>
            </a:r>
            <a:r>
              <a:rPr lang="en-US" dirty="0" smtClean="0">
                <a:latin typeface="Lucida Calligraphy" panose="03010101010101010101" pitchFamily="66" charset="0"/>
              </a:rPr>
              <a:t>Controller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Debugging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Graphical user interface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User App Development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No OS mode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RTOS in ARM11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PROJECT DEVELOPMENT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1" y="2674944"/>
            <a:ext cx="4824549" cy="36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828800"/>
            <a:ext cx="8565776" cy="5029200"/>
          </a:xfrm>
        </p:spPr>
        <p:txBody>
          <a:bodyPr numCol="2">
            <a:normAutofit lnSpcReduction="10000"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Introduction to ARM CORTEX- M3 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Overview and architecture of </a:t>
            </a:r>
          </a:p>
          <a:p>
            <a:pPr marL="0" indent="0">
              <a:buNone/>
            </a:pPr>
            <a:r>
              <a:rPr lang="en-US" dirty="0">
                <a:latin typeface="Lucida Calligraphy" panose="03010101010101010101" pitchFamily="66" charset="0"/>
              </a:rPr>
              <a:t>   ARM CORTEX 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Applications 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ARM CORTEX M3 vs arm 7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Pin connect block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Peripherals interface 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32 bit &amp; 16 bit timer accessing,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Sensor interfacing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ARM Firm-compliant Watchdog Timer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16C550-type UART communication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Ssi,i2c protocols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JTAG TAP Controller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SD card interfacing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PROJECT DEVELOPEMENT</a:t>
            </a:r>
          </a:p>
          <a:p>
            <a:pPr marL="0" indent="0">
              <a:buNone/>
            </a:pPr>
            <a:endParaRPr lang="en-US" dirty="0">
              <a:latin typeface="Lucida Calligraphy" panose="030101010101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Lucida Calligraphy" panose="03010101010101010101" pitchFamily="66" charset="0"/>
            </a:endParaRPr>
          </a:p>
          <a:p>
            <a:endParaRPr lang="en-US" dirty="0">
              <a:latin typeface="Lucida Calligraphy" panose="03010101010101010101" pitchFamily="66" charset="0"/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157446" y="1828800"/>
            <a:ext cx="2644589" cy="45988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Coocox 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Keil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 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91435" y="444127"/>
            <a:ext cx="8610600" cy="57785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ARM CORTEX – M3</a:t>
            </a:r>
            <a:b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</a:br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LM3S316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4" y="3321424"/>
            <a:ext cx="3806077" cy="35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2872" y="378005"/>
            <a:ext cx="8610600" cy="1115943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ARM CORTEX – M3</a:t>
            </a:r>
            <a:b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LPC1313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799" y="1390918"/>
            <a:ext cx="7852893" cy="4827767"/>
          </a:xfrm>
        </p:spPr>
        <p:txBody>
          <a:bodyPr numCol="2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Features of LPC1313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Datasheet analysis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GPIO programming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System control block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ADC &amp; DAC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Network Protocols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Timer Features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CCP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Vectored Interrupt Controller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RTC &amp; Alarm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WDT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Debugging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PROJECT DEVELOPMENT</a:t>
            </a:r>
          </a:p>
          <a:p>
            <a:pPr>
              <a:lnSpc>
                <a:spcPct val="110000"/>
              </a:lnSpc>
            </a:pPr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01329" y="4853354"/>
            <a:ext cx="8590671" cy="2672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Keil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Lucida Calligraphy" panose="03010101010101010101" pitchFamily="66" charset="0"/>
              </a:rPr>
              <a:t>vision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 ULINK 2 (JTAG)</a:t>
            </a:r>
            <a:endParaRPr lang="en-US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693920" cy="42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Basics of  C Language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41412" y="1534840"/>
            <a:ext cx="9905999" cy="4820239"/>
          </a:xfrm>
        </p:spPr>
        <p:txBody>
          <a:bodyPr>
            <a:no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Fundamentals of C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Data types and sizes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Console Input/output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Operators and Expressions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Control Statements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Functions and Program Structure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Arrays and Pointers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String Manipulation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Macros</a:t>
            </a:r>
          </a:p>
          <a:p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4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Peripheral Interfacings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34841"/>
            <a:ext cx="9905999" cy="5048840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LED &amp; Bar graph LED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Seven segment display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Switches and push button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Alphanumeric LCD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Linear Keypad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Matrix Keypad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DC motor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Stepper motor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Servo motor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Relay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Buzzer</a:t>
            </a: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8255 Interfacing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ADC, DAC Interfacing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Ext. EEPROM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MAX7221 </a:t>
            </a:r>
            <a:r>
              <a:rPr lang="en-US" dirty="0">
                <a:latin typeface="Lucida Calligraphy" panose="03010101010101010101" pitchFamily="66" charset="0"/>
              </a:rPr>
              <a:t>Interfacing</a:t>
            </a:r>
            <a:endParaRPr lang="en-US" dirty="0" smtClean="0">
              <a:latin typeface="Lucida Calligraphy" panose="03010101010101010101" pitchFamily="66" charset="0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Real-Time </a:t>
            </a:r>
            <a:r>
              <a:rPr lang="en-US" dirty="0">
                <a:latin typeface="Lucida Calligraphy" panose="03010101010101010101" pitchFamily="66" charset="0"/>
              </a:rPr>
              <a:t>Clock(RTC</a:t>
            </a:r>
            <a:r>
              <a:rPr lang="en-US" dirty="0" smtClean="0">
                <a:latin typeface="Lucida Calligraphy" panose="03010101010101010101" pitchFamily="66" charset="0"/>
              </a:rPr>
              <a:t>)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Graphical </a:t>
            </a:r>
            <a:r>
              <a:rPr lang="en-US" dirty="0" smtClean="0">
                <a:latin typeface="Lucida Calligraphy" panose="03010101010101010101" pitchFamily="66" charset="0"/>
              </a:rPr>
              <a:t>LCD</a:t>
            </a:r>
            <a:endParaRPr lang="en-US" dirty="0">
              <a:latin typeface="Lucida Calligraphy" panose="03010101010101010101" pitchFamily="66" charset="0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TFT Display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Touch Screen</a:t>
            </a:r>
            <a:b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</a:b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Embedded Networking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45563"/>
              </p:ext>
            </p:extLst>
          </p:nvPr>
        </p:nvGraphicFramePr>
        <p:xfrm>
          <a:off x="888195" y="1098742"/>
          <a:ext cx="5213667" cy="504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2671356"/>
              </p:ext>
            </p:extLst>
          </p:nvPr>
        </p:nvGraphicFramePr>
        <p:xfrm>
          <a:off x="6231989" y="1098742"/>
          <a:ext cx="5329725" cy="504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4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Application Embedded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075171"/>
              </p:ext>
            </p:extLst>
          </p:nvPr>
        </p:nvGraphicFramePr>
        <p:xfrm>
          <a:off x="760413" y="1123361"/>
          <a:ext cx="10898187" cy="54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Robotics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974" y="1574550"/>
            <a:ext cx="2586525" cy="3332730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  <a:ea typeface="+mj-ea"/>
                <a:cs typeface="+mj-cs"/>
              </a:rPr>
              <a:t>DRIVES</a:t>
            </a: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Pneumatic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Hydraulic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Mechanical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Electrical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Drives vs. Effectors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85871" y="1534841"/>
            <a:ext cx="3052689" cy="29090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5062" y="1574550"/>
            <a:ext cx="2761540" cy="333273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  <a:ea typeface="+mj-ea"/>
                <a:cs typeface="+mj-cs"/>
              </a:rPr>
              <a:t>MOTORS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D.C. motor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Stepper motor</a:t>
            </a:r>
          </a:p>
          <a:p>
            <a:r>
              <a:rPr lang="en-US" dirty="0">
                <a:latin typeface="Lucida Calligraphy" panose="03010101010101010101" pitchFamily="66" charset="0"/>
                <a:ea typeface="+mj-ea"/>
                <a:cs typeface="+mj-cs"/>
              </a:rPr>
              <a:t>D.C. </a:t>
            </a:r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Servo motor</a:t>
            </a:r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A.C. Servo motor</a:t>
            </a: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85871" y="1574550"/>
            <a:ext cx="2447779" cy="333273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  <a:ea typeface="+mj-ea"/>
                <a:cs typeface="+mj-cs"/>
              </a:rPr>
              <a:t>GRIPPERS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Pneumatic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Hydraulic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Mechanical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Magnetic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Vacuum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Fingered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0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Sensor Interfacing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1" y="1163621"/>
            <a:ext cx="7665719" cy="55092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Infra-red </a:t>
            </a:r>
            <a:r>
              <a:rPr lang="en-US" sz="2200" dirty="0">
                <a:latin typeface="Lucida Calligraphy" panose="03010101010101010101" pitchFamily="66" charset="0"/>
              </a:rPr>
              <a:t>sensor</a:t>
            </a:r>
            <a:endParaRPr lang="en-US" sz="2200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</a:rPr>
              <a:t>PIR </a:t>
            </a:r>
            <a:r>
              <a:rPr lang="en-US" sz="2200" dirty="0" smtClean="0">
                <a:latin typeface="Lucida Calligraphy" panose="03010101010101010101" pitchFamily="66" charset="0"/>
              </a:rPr>
              <a:t>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LDR </a:t>
            </a:r>
            <a:r>
              <a:rPr lang="en-US" sz="2200" dirty="0" smtClean="0">
                <a:latin typeface="Lucida Calligraphy" panose="03010101010101010101" pitchFamily="66" charset="0"/>
              </a:rPr>
              <a:t>sensor</a:t>
            </a:r>
            <a:endParaRPr lang="en-US" sz="2200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Optical </a:t>
            </a:r>
            <a:r>
              <a:rPr lang="en-US" sz="2200" dirty="0">
                <a:latin typeface="Lucida Calligraphy" panose="03010101010101010101" pitchFamily="66" charset="0"/>
                <a:ea typeface="+mj-ea"/>
                <a:cs typeface="+mj-cs"/>
              </a:rPr>
              <a:t>Encoders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  <a:ea typeface="+mj-ea"/>
                <a:cs typeface="+mj-cs"/>
              </a:rPr>
              <a:t>Ultra </a:t>
            </a: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sound </a:t>
            </a:r>
            <a:r>
              <a:rPr lang="en-US" sz="2200" dirty="0">
                <a:latin typeface="Lucida Calligraphy" panose="03010101010101010101" pitchFamily="66" charset="0"/>
              </a:rPr>
              <a:t>sensor</a:t>
            </a:r>
            <a:endParaRPr lang="en-US" sz="2200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  <a:ea typeface="+mj-ea"/>
                <a:cs typeface="+mj-cs"/>
              </a:rPr>
              <a:t>Hall </a:t>
            </a: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effect </a:t>
            </a:r>
            <a:r>
              <a:rPr lang="en-US" sz="2200" dirty="0" smtClean="0">
                <a:latin typeface="Lucida Calligraphy" panose="03010101010101010101" pitchFamily="66" charset="0"/>
              </a:rPr>
              <a:t>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</a:rPr>
              <a:t>Knock sensor</a:t>
            </a:r>
            <a:endParaRPr lang="en-US" sz="2200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sz="2200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  <a:ea typeface="+mj-ea"/>
                <a:cs typeface="+mj-cs"/>
              </a:rPr>
              <a:t>Touch </a:t>
            </a:r>
            <a:r>
              <a:rPr lang="en-US" sz="2200" dirty="0">
                <a:latin typeface="Lucida Calligraphy" panose="03010101010101010101" pitchFamily="66" charset="0"/>
              </a:rPr>
              <a:t>sensor</a:t>
            </a:r>
            <a:endParaRPr lang="en-US" sz="2200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</a:rPr>
              <a:t>Temperature </a:t>
            </a:r>
            <a:r>
              <a:rPr lang="en-US" sz="2200" dirty="0" smtClean="0">
                <a:latin typeface="Lucida Calligraphy" panose="03010101010101010101" pitchFamily="66" charset="0"/>
              </a:rPr>
              <a:t>sensor</a:t>
            </a:r>
            <a:endParaRPr lang="en-US" sz="2200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Pressure</a:t>
            </a:r>
            <a:r>
              <a:rPr lang="en-US" sz="2200" dirty="0" smtClean="0">
                <a:latin typeface="Lucida Calligraphy" panose="03010101010101010101" pitchFamily="66" charset="0"/>
              </a:rPr>
              <a:t> </a:t>
            </a:r>
            <a:r>
              <a:rPr lang="en-US" sz="2200" dirty="0">
                <a:latin typeface="Lucida Calligraphy" panose="03010101010101010101" pitchFamily="66" charset="0"/>
              </a:rPr>
              <a:t>sensor</a:t>
            </a:r>
            <a:endParaRPr lang="en-US" sz="2200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</a:rPr>
              <a:t>Vibration</a:t>
            </a:r>
            <a:r>
              <a:rPr lang="en-US" sz="2200" dirty="0">
                <a:latin typeface="Lucida Calligraphy" panose="03010101010101010101" pitchFamily="66" charset="0"/>
              </a:rPr>
              <a:t> sensor</a:t>
            </a:r>
            <a:endParaRPr lang="en-US" sz="2200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Humidity</a:t>
            </a:r>
            <a:r>
              <a:rPr lang="en-US" sz="2200" dirty="0">
                <a:latin typeface="Lucida Calligraphy" panose="03010101010101010101" pitchFamily="66" charset="0"/>
              </a:rPr>
              <a:t> </a:t>
            </a:r>
            <a:r>
              <a:rPr lang="en-US" sz="2200" dirty="0" smtClean="0">
                <a:latin typeface="Lucida Calligraphy" panose="03010101010101010101" pitchFamily="66" charset="0"/>
              </a:rPr>
              <a:t>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</a:rPr>
              <a:t>Pyro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</a:rPr>
              <a:t>Peizo electric </a:t>
            </a:r>
            <a:r>
              <a:rPr lang="en-US" sz="2200" dirty="0" smtClean="0">
                <a:latin typeface="Lucida Calligraphy" panose="03010101010101010101" pitchFamily="66" charset="0"/>
              </a:rPr>
              <a:t>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Accelerometer</a:t>
            </a:r>
            <a:endParaRPr lang="en-US" sz="2200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Gyroscope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Color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Current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Load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Finger print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  <a:ea typeface="+mj-ea"/>
                <a:cs typeface="+mj-cs"/>
              </a:rPr>
              <a:t>Flex sensor</a:t>
            </a:r>
            <a:endParaRPr lang="en-US" sz="2200" dirty="0" smtClean="0">
              <a:latin typeface="Lucida Calligraphy" panose="03010101010101010101" pitchFamily="66" charset="0"/>
            </a:endParaRPr>
          </a:p>
          <a:p>
            <a:endParaRPr lang="en-US" sz="2200" dirty="0">
              <a:latin typeface="Lucida Calligraphy" panose="030101010101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</a:rPr>
              <a:t>Biomedical </a:t>
            </a:r>
            <a:r>
              <a:rPr lang="en-US" sz="2200" dirty="0" smtClean="0">
                <a:latin typeface="Lucida Calligraphy" panose="03010101010101010101" pitchFamily="66" charset="0"/>
              </a:rPr>
              <a:t>Sensors</a:t>
            </a:r>
            <a:endParaRPr lang="en-US" sz="2200" dirty="0">
              <a:latin typeface="Lucida Calligraphy" panose="030101010101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</a:rPr>
              <a:t>pH </a:t>
            </a:r>
            <a:r>
              <a:rPr lang="en-US" sz="2200" dirty="0">
                <a:latin typeface="Lucida Calligraphy" panose="03010101010101010101" pitchFamily="66" charset="0"/>
              </a:rPr>
              <a:t>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</a:rPr>
              <a:t>Gas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Lucida Calligraphy" panose="03010101010101010101" pitchFamily="66" charset="0"/>
              </a:rPr>
              <a:t>Alcohol </a:t>
            </a:r>
            <a:r>
              <a:rPr lang="en-US" sz="2200" dirty="0" smtClean="0">
                <a:latin typeface="Lucida Calligraphy" panose="03010101010101010101" pitchFamily="66" charset="0"/>
              </a:rPr>
              <a:t>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</a:rPr>
              <a:t>Flow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</a:rPr>
              <a:t>Level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Lucida Calligraphy" panose="03010101010101010101" pitchFamily="66" charset="0"/>
              </a:rPr>
              <a:t>Viscosity sensor</a:t>
            </a:r>
            <a:endParaRPr lang="en-US" sz="2200" dirty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" y="1574550"/>
            <a:ext cx="3611880" cy="363753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Lucida Calligraphy" panose="03010101010101010101" pitchFamily="66" charset="0"/>
                <a:ea typeface="+mj-ea"/>
                <a:cs typeface="+mj-cs"/>
              </a:rPr>
              <a:t>A/D conversion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Lucida Calligraphy" panose="03010101010101010101" pitchFamily="66" charset="0"/>
                <a:ea typeface="+mj-ea"/>
                <a:cs typeface="+mj-cs"/>
              </a:rPr>
              <a:t>Sampling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Lucida Calligraphy" panose="03010101010101010101" pitchFamily="66" charset="0"/>
                <a:ea typeface="+mj-ea"/>
                <a:cs typeface="+mj-cs"/>
              </a:rPr>
              <a:t>Quantization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Lucida Calligraphy" panose="03010101010101010101" pitchFamily="66" charset="0"/>
                <a:ea typeface="+mj-ea"/>
                <a:cs typeface="+mj-cs"/>
              </a:rPr>
              <a:t>Resolution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Lucida Calligraphy" panose="03010101010101010101" pitchFamily="66" charset="0"/>
                <a:ea typeface="+mj-ea"/>
                <a:cs typeface="+mj-cs"/>
              </a:rPr>
              <a:t>Calibration</a:t>
            </a:r>
          </a:p>
          <a:p>
            <a:endParaRPr lang="en-US" sz="3200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6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RTOS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062" y="1574550"/>
            <a:ext cx="2761540" cy="29090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5" y="1534841"/>
            <a:ext cx="5047281" cy="1392482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676736"/>
              </p:ext>
            </p:extLst>
          </p:nvPr>
        </p:nvGraphicFramePr>
        <p:xfrm>
          <a:off x="1467923" y="1534841"/>
          <a:ext cx="9905999" cy="504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33"/>
                    </a14:imgEffect>
                    <a14:imgEffect>
                      <a14:saturation sat="2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7" y="3103293"/>
            <a:ext cx="5538878" cy="2073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9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Machine Vision &amp; MATLAB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1413" y="1534841"/>
            <a:ext cx="9905999" cy="5048840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Introduction to MATLAB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Fundamentals of image processing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Introduction to </a:t>
            </a:r>
          </a:p>
          <a:p>
            <a:pPr marL="0" indent="0">
              <a:buNone/>
            </a:pPr>
            <a:r>
              <a:rPr lang="en-US" dirty="0">
                <a:latin typeface="Lucida Calligraphy" panose="03010101010101010101" pitchFamily="66" charset="0"/>
              </a:rPr>
              <a:t> </a:t>
            </a:r>
            <a:r>
              <a:rPr lang="en-US" dirty="0" smtClean="0">
                <a:latin typeface="Lucida Calligraphy" panose="03010101010101010101" pitchFamily="66" charset="0"/>
              </a:rPr>
              <a:t> Machine </a:t>
            </a:r>
            <a:r>
              <a:rPr lang="en-US" dirty="0">
                <a:latin typeface="Lucida Calligraphy" panose="03010101010101010101" pitchFamily="66" charset="0"/>
              </a:rPr>
              <a:t>Vision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Image acquisition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Frame Grabber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Image storage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Data reduction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Edge detection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Segmentation</a:t>
            </a:r>
          </a:p>
          <a:p>
            <a:pPr marL="0" indent="0">
              <a:buNone/>
            </a:pPr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 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Object Recognition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Visual serving and Navigation</a:t>
            </a: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062" y="1574550"/>
            <a:ext cx="2761540" cy="29090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39" y="1574550"/>
            <a:ext cx="4665785" cy="419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Labview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1413" y="1534841"/>
            <a:ext cx="9905999" cy="5048840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Introduction to Virtual instruments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Sub –VIs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Loops and Charts</a:t>
            </a:r>
            <a:endParaRPr lang="en-US" dirty="0">
              <a:latin typeface="Lucida Calligraphy" panose="03010101010101010101" pitchFamily="66" charset="0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Arrays &amp; File I/O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Array functions &amp; Graphs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Strings, Clusters, &amp; Error Handling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Case &amp; sequence structures, Formula Nodes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Printing &amp; Documentation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Remote Front panels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Data Acquisition Unit </a:t>
            </a:r>
            <a:r>
              <a:rPr lang="en-US" dirty="0">
                <a:latin typeface="Lucida Calligraphy" panose="03010101010101010101" pitchFamily="66" charset="0"/>
              </a:rPr>
              <a:t>(DAQ) 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Serial port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Ethernet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Script</a:t>
            </a: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062" y="1574550"/>
            <a:ext cx="2761540" cy="29090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2963363"/>
            <a:ext cx="2452051" cy="3040543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5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Android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5062" y="1574550"/>
            <a:ext cx="2761540" cy="29090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78628"/>
            <a:ext cx="12191999" cy="367937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1413" y="1534841"/>
            <a:ext cx="9905999" cy="5048840"/>
          </a:xfrm>
        </p:spPr>
        <p:txBody>
          <a:bodyPr numCol="1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Core Java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Developing Android application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ADK configuration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User Interface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  <a:ea typeface="+mj-ea"/>
                <a:cs typeface="+mj-cs"/>
              </a:rPr>
              <a:t>File management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  <a:ea typeface="+mj-ea"/>
                <a:cs typeface="+mj-cs"/>
              </a:rPr>
              <a:t>PSP interfacing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  <a:ea typeface="+mj-ea"/>
                <a:cs typeface="+mj-cs"/>
              </a:rPr>
              <a:t>Bluetooth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  <a:ea typeface="+mj-ea"/>
                <a:cs typeface="+mj-cs"/>
              </a:rPr>
              <a:t>GSM, GPRS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  <a:ea typeface="+mj-ea"/>
                <a:cs typeface="+mj-cs"/>
              </a:rPr>
              <a:t>WIFI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  <a:ea typeface="+mj-ea"/>
                <a:cs typeface="+mj-cs"/>
              </a:rPr>
              <a:t>GPS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Android App for controlling Robots</a:t>
            </a:r>
            <a:endParaRPr lang="en-US" dirty="0" smtClean="0">
              <a:solidFill>
                <a:schemeClr val="bg1"/>
              </a:solidFill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01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Advanced 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34840"/>
            <a:ext cx="9905999" cy="4820239"/>
          </a:xfrm>
        </p:spPr>
        <p:txBody>
          <a:bodyPr>
            <a:no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Storage </a:t>
            </a:r>
            <a:r>
              <a:rPr lang="en-US" dirty="0" smtClean="0">
                <a:latin typeface="Lucida Calligraphy" panose="03010101010101010101" pitchFamily="66" charset="0"/>
              </a:rPr>
              <a:t>Classes</a:t>
            </a:r>
            <a:endParaRPr lang="en-US" dirty="0">
              <a:latin typeface="Lucida Calligraphy" panose="03010101010101010101" pitchFamily="66" charset="0"/>
            </a:endParaRPr>
          </a:p>
          <a:p>
            <a:r>
              <a:rPr lang="en-US" dirty="0">
                <a:latin typeface="Lucida Calligraphy" panose="03010101010101010101" pitchFamily="66" charset="0"/>
              </a:rPr>
              <a:t>The C </a:t>
            </a:r>
            <a:r>
              <a:rPr lang="en-US" dirty="0" smtClean="0">
                <a:latin typeface="Lucida Calligraphy" panose="03010101010101010101" pitchFamily="66" charset="0"/>
              </a:rPr>
              <a:t>Preprocessor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Structures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Unions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Typedef, Type casting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Enumeration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File Handling</a:t>
            </a: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8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C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34840"/>
            <a:ext cx="9905999" cy="506407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Introduction to LINUX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Basic Linux Commands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Using VI Editor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Headers, Linking, </a:t>
            </a:r>
            <a:r>
              <a:rPr lang="en-US" smtClean="0">
                <a:latin typeface="Lucida Calligraphy" panose="03010101010101010101" pitchFamily="66" charset="0"/>
                <a:ea typeface="+mj-ea"/>
                <a:cs typeface="+mj-cs"/>
              </a:rPr>
              <a:t>Make files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Advanced Debugging</a:t>
            </a:r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Error Handling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Dynamic memory Handling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Command line argument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1676084"/>
            <a:ext cx="3835816" cy="42370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2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Basics of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34840"/>
            <a:ext cx="9905999" cy="4820239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OOPS Concepts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Introduction to C++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Name space standard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Classes and </a:t>
            </a:r>
            <a:r>
              <a:rPr lang="en-US" dirty="0" smtClean="0">
                <a:latin typeface="Lucida Calligraphy" panose="03010101010101010101" pitchFamily="66" charset="0"/>
              </a:rPr>
              <a:t>Objects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Functions and overloading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Polymorphism 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Inheritance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Constructors and Destructors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Pointers and references</a:t>
            </a:r>
          </a:p>
          <a:p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5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Advanced C++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34841"/>
            <a:ext cx="9905999" cy="5048840"/>
          </a:xfrm>
        </p:spPr>
        <p:txBody>
          <a:bodyPr numCol="1">
            <a:no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Data abstraction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Encapsulation 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Data </a:t>
            </a:r>
            <a:r>
              <a:rPr lang="en-US" dirty="0" smtClean="0">
                <a:latin typeface="Lucida Calligraphy" panose="03010101010101010101" pitchFamily="66" charset="0"/>
              </a:rPr>
              <a:t>hiding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Friend, Static, Virtual, Inline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Structures and Unions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File Handling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Dynamic memory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Exception Handling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Templates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Reference variables</a:t>
            </a: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>
              <a:latin typeface="Lucida Calligraphy" panose="03010101010101010101" pitchFamily="66" charset="0"/>
              <a:ea typeface="+mj-ea"/>
              <a:cs typeface="+mj-cs"/>
            </a:endParaRPr>
          </a:p>
          <a:p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4422781"/>
              </p:ext>
            </p:extLst>
          </p:nvPr>
        </p:nvGraphicFramePr>
        <p:xfrm>
          <a:off x="207554" y="1225973"/>
          <a:ext cx="117964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Controllers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1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8051 Microcontroller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16" y="1567157"/>
            <a:ext cx="8273258" cy="3635399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Features of 8051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Architecture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Pin Diagram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Memory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Assembly Language Programming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CISC 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Embedded 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Analog to Digital Convertor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Timer &amp; Counter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UART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Interrupt</a:t>
            </a:r>
          </a:p>
          <a:p>
            <a:pPr marL="0" indent="0">
              <a:buNone/>
            </a:pPr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PROJECT</a:t>
            </a:r>
          </a:p>
          <a:p>
            <a:pPr marL="0" indent="0">
              <a:buNone/>
            </a:pPr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DEVELOPMENT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84919" y="1534841"/>
            <a:ext cx="2729548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Lucida Calligraphy" panose="03010101010101010101" pitchFamily="66" charset="0"/>
              </a:rPr>
              <a:t>Keil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Lucida Calligraphy" panose="03010101010101010101" pitchFamily="66" charset="0"/>
              </a:rPr>
              <a:t> vision </a:t>
            </a:r>
            <a:r>
              <a:rPr lang="en-US" dirty="0" smtClean="0">
                <a:latin typeface="Lucida Calligraphy" panose="03010101010101010101" pitchFamily="66" charset="0"/>
              </a:rPr>
              <a:t>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Lucida Calligraphy" panose="03010101010101010101" pitchFamily="66" charset="0"/>
              </a:rPr>
              <a:t>Flash magic</a:t>
            </a:r>
          </a:p>
          <a:p>
            <a:endParaRPr lang="en-US" dirty="0" smtClean="0">
              <a:latin typeface="Lucida Calligraphy" panose="03010101010101010101" pitchFamily="66" charset="0"/>
            </a:endParaRPr>
          </a:p>
          <a:p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49" y="3460717"/>
            <a:ext cx="5715000" cy="276225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7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271"/>
            <a:ext cx="9905998" cy="1478570"/>
          </a:xfrm>
        </p:spPr>
        <p:txBody>
          <a:bodyPr>
            <a:normAutofit/>
          </a:bodyPr>
          <a:lstStyle/>
          <a:p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pitchFamily="66" charset="0"/>
              </a:rPr>
              <a:t>PIC16F Microcontroller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7" y="3558024"/>
            <a:ext cx="4546241" cy="28723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18" y="1534841"/>
            <a:ext cx="8142922" cy="4576400"/>
          </a:xfrm>
        </p:spPr>
        <p:txBody>
          <a:bodyPr numCol="2">
            <a:noAutofit/>
          </a:bodyPr>
          <a:lstStyle/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Features of                     PIC microcontroller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Datasheet analysis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Architecture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RISC vs. CISC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Peripheral Interfacing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Timer &amp; </a:t>
            </a:r>
            <a:r>
              <a:rPr lang="en-US" dirty="0" smtClean="0">
                <a:latin typeface="Lucida Calligraphy" panose="03010101010101010101" pitchFamily="66" charset="0"/>
              </a:rPr>
              <a:t>Counter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ADC</a:t>
            </a:r>
          </a:p>
          <a:p>
            <a:r>
              <a:rPr lang="en-US" dirty="0" smtClean="0">
                <a:latin typeface="Lucida Calligraphy" panose="03010101010101010101" pitchFamily="66" charset="0"/>
              </a:rPr>
              <a:t>Communication Protocols</a:t>
            </a:r>
            <a:endParaRPr lang="en-US" dirty="0">
              <a:latin typeface="Lucida Calligraphy" panose="03010101010101010101" pitchFamily="66" charset="0"/>
            </a:endParaRPr>
          </a:p>
          <a:p>
            <a:r>
              <a:rPr lang="en-US" dirty="0" smtClean="0">
                <a:latin typeface="Lucida Calligraphy" panose="03010101010101010101" pitchFamily="66" charset="0"/>
              </a:rPr>
              <a:t>Interrupts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Compare, Capture, </a:t>
            </a:r>
            <a:r>
              <a:rPr lang="en-US" dirty="0" smtClean="0">
                <a:latin typeface="Lucida Calligraphy" panose="03010101010101010101" pitchFamily="66" charset="0"/>
              </a:rPr>
              <a:t>PWM</a:t>
            </a:r>
            <a:endParaRPr lang="en-US" dirty="0" smtClean="0">
              <a:latin typeface="Lucida Calligraphy" panose="03010101010101010101" pitchFamily="66" charset="0"/>
              <a:ea typeface="+mj-ea"/>
              <a:cs typeface="+mj-cs"/>
            </a:endParaRP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Watch Dog timer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Fuses</a:t>
            </a:r>
          </a:p>
          <a:p>
            <a:r>
              <a:rPr lang="en-US" dirty="0" smtClean="0">
                <a:latin typeface="Lucida Calligraphy" panose="03010101010101010101" pitchFamily="66" charset="0"/>
                <a:ea typeface="+mj-ea"/>
                <a:cs typeface="+mj-cs"/>
              </a:rPr>
              <a:t>INDUSTRIAL AUTOMATION BASED PROJECT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44292" y="1534841"/>
            <a:ext cx="3247708" cy="50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Lucida Calligraphy" panose="03010101010101010101" pitchFamily="66" charset="0"/>
              </a:rPr>
              <a:t>CCS C Compiler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HI-TECH C Compiler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MPLAB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Proteus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ucida Calligraphy" panose="03010101010101010101" pitchFamily="66" charset="0"/>
              </a:rPr>
              <a:t>PIC Kit3</a:t>
            </a:r>
            <a:endParaRPr lang="en-US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1601"/>
            <a:ext cx="12192000" cy="556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>
                    <a:lumMod val="50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pPr algn="ctr"/>
            <a:r>
              <a:rPr lang="en-US" sz="12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WIZTECH </a:t>
            </a:r>
            <a:r>
              <a:rPr lang="en-US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AUTOMATION SOLUTIONS PVT. LTD</a:t>
            </a:r>
            <a:endParaRPr lang="en-US" b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6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2020</TotalTime>
  <Words>1194</Words>
  <Application>Microsoft Office PowerPoint</Application>
  <PresentationFormat>Widescreen</PresentationFormat>
  <Paragraphs>471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Lucida Bright</vt:lpstr>
      <vt:lpstr>Lucida Calligraphy</vt:lpstr>
      <vt:lpstr>Times New Roman</vt:lpstr>
      <vt:lpstr>Wingdings</vt:lpstr>
      <vt:lpstr>Vapor Trail</vt:lpstr>
      <vt:lpstr>WIZTECH  AUTOMATION SOLUTIONS PVT. LTD.</vt:lpstr>
      <vt:lpstr>Basics of  C Language</vt:lpstr>
      <vt:lpstr>Advanced C Programming</vt:lpstr>
      <vt:lpstr>C in LINUX</vt:lpstr>
      <vt:lpstr>Basics of C++</vt:lpstr>
      <vt:lpstr>Advanced C++ Programming</vt:lpstr>
      <vt:lpstr>Controllers</vt:lpstr>
      <vt:lpstr>8051 Microcontroller</vt:lpstr>
      <vt:lpstr>PIC16F Microcontroller</vt:lpstr>
      <vt:lpstr>PIC18F Microcontroller</vt:lpstr>
      <vt:lpstr>PIC24F Microcontroller</vt:lpstr>
      <vt:lpstr>AVR Microcontroller</vt:lpstr>
      <vt:lpstr>Arduino-Mega 2560</vt:lpstr>
      <vt:lpstr>MSP430</vt:lpstr>
      <vt:lpstr>ARM7 TDMI</vt:lpstr>
      <vt:lpstr>ARM9  s3c2440</vt:lpstr>
      <vt:lpstr>ARM11 s3c6410</vt:lpstr>
      <vt:lpstr>ARM CORTEX – M3 LM3S316</vt:lpstr>
      <vt:lpstr>ARM CORTEX – M3 LPC1313</vt:lpstr>
      <vt:lpstr>Peripheral Interfacings</vt:lpstr>
      <vt:lpstr>Embedded Networking</vt:lpstr>
      <vt:lpstr>Application Embedded</vt:lpstr>
      <vt:lpstr>Robotics</vt:lpstr>
      <vt:lpstr>Sensor Interfacing</vt:lpstr>
      <vt:lpstr>RTOS</vt:lpstr>
      <vt:lpstr>Machine Vision &amp; MATLAB</vt:lpstr>
      <vt:lpstr>Labview</vt:lpstr>
      <vt:lpstr>Android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WIZTECH  AUTOMATION SOLUTIONS PVT. LTD</dc:title>
  <dc:creator>VinothBME</dc:creator>
  <cp:lastModifiedBy>Adithya</cp:lastModifiedBy>
  <cp:revision>357</cp:revision>
  <dcterms:created xsi:type="dcterms:W3CDTF">2014-10-13T05:43:53Z</dcterms:created>
  <dcterms:modified xsi:type="dcterms:W3CDTF">2015-07-13T07:32:43Z</dcterms:modified>
</cp:coreProperties>
</file>